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0" r:id="rId2"/>
    <p:sldId id="379" r:id="rId3"/>
    <p:sldId id="381" r:id="rId4"/>
    <p:sldId id="380" r:id="rId5"/>
    <p:sldId id="386" r:id="rId6"/>
    <p:sldId id="387" r:id="rId7"/>
    <p:sldId id="385" r:id="rId8"/>
    <p:sldId id="406" r:id="rId9"/>
    <p:sldId id="384" r:id="rId10"/>
    <p:sldId id="403" r:id="rId11"/>
    <p:sldId id="389" r:id="rId12"/>
    <p:sldId id="390" r:id="rId13"/>
    <p:sldId id="392" r:id="rId14"/>
    <p:sldId id="404" r:id="rId15"/>
    <p:sldId id="405" r:id="rId16"/>
    <p:sldId id="396" r:id="rId17"/>
    <p:sldId id="397" r:id="rId18"/>
    <p:sldId id="398" r:id="rId19"/>
    <p:sldId id="399" r:id="rId20"/>
    <p:sldId id="401" r:id="rId21"/>
    <p:sldId id="400" r:id="rId22"/>
    <p:sldId id="407" r:id="rId23"/>
    <p:sldId id="408" r:id="rId24"/>
    <p:sldId id="40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FF00"/>
    <a:srgbClr val="000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99" autoAdjust="0"/>
  </p:normalViewPr>
  <p:slideViewPr>
    <p:cSldViewPr snapToObjects="1">
      <p:cViewPr>
        <p:scale>
          <a:sx n="112" d="100"/>
          <a:sy n="112" d="100"/>
        </p:scale>
        <p:origin x="-144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lim:Documents:plots:thread-parallel:thread-parall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Strong Scaling</a:t>
            </a:r>
            <a:r>
              <a:rPr lang="en-US" baseline="0" dirty="0" smtClean="0"/>
              <a:t> with 2</a:t>
            </a:r>
            <a:r>
              <a:rPr lang="en-US" baseline="30000" dirty="0" smtClean="0"/>
              <a:t>22</a:t>
            </a:r>
            <a:r>
              <a:rPr lang="en-US" baseline="0" dirty="0" smtClean="0"/>
              <a:t> bodies and q=256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298556430446"/>
          <c:y val="0.151494026608743"/>
          <c:w val="0.831123359580052"/>
          <c:h val="0.5392969952031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Bulk-Synchronous Static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150.098</c:v>
                </c:pt>
                <c:pt idx="1">
                  <c:v>80.9729</c:v>
                </c:pt>
                <c:pt idx="2">
                  <c:v>49.1997</c:v>
                </c:pt>
                <c:pt idx="3">
                  <c:v>25.6566</c:v>
                </c:pt>
                <c:pt idx="4">
                  <c:v>15.3954</c:v>
                </c:pt>
                <c:pt idx="5">
                  <c:v>11.2532</c:v>
                </c:pt>
                <c:pt idx="6">
                  <c:v>9.38103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Bulk-Synchronous Dynamic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150.029</c:v>
                </c:pt>
                <c:pt idx="1">
                  <c:v>75.8734</c:v>
                </c:pt>
                <c:pt idx="2">
                  <c:v>47.7667</c:v>
                </c:pt>
                <c:pt idx="3">
                  <c:v>26.5367</c:v>
                </c:pt>
                <c:pt idx="4">
                  <c:v>17.019</c:v>
                </c:pt>
                <c:pt idx="5">
                  <c:v>11.3731</c:v>
                </c:pt>
                <c:pt idx="6">
                  <c:v>10.2607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Fine-Grained Data-Driven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171.557</c:v>
                </c:pt>
                <c:pt idx="1">
                  <c:v>87.62560000000001</c:v>
                </c:pt>
                <c:pt idx="2">
                  <c:v>43.6709</c:v>
                </c:pt>
                <c:pt idx="3">
                  <c:v>22.8006</c:v>
                </c:pt>
                <c:pt idx="4">
                  <c:v>12.8283</c:v>
                </c:pt>
                <c:pt idx="5">
                  <c:v>8.92236</c:v>
                </c:pt>
                <c:pt idx="6">
                  <c:v>7.8609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Linear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Table1[Linear]</c:f>
              <c:numCache>
                <c:formatCode>General</c:formatCode>
                <c:ptCount val="7"/>
                <c:pt idx="0">
                  <c:v>150.098</c:v>
                </c:pt>
                <c:pt idx="1">
                  <c:v>75.049</c:v>
                </c:pt>
                <c:pt idx="2">
                  <c:v>37.5245</c:v>
                </c:pt>
                <c:pt idx="3">
                  <c:v>18.76225</c:v>
                </c:pt>
                <c:pt idx="4">
                  <c:v>9.381125000000001</c:v>
                </c:pt>
                <c:pt idx="5">
                  <c:v>4.6905625</c:v>
                </c:pt>
                <c:pt idx="6">
                  <c:v>3.127041667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140936"/>
        <c:axId val="-2072102200"/>
      </c:scatterChart>
      <c:valAx>
        <c:axId val="-2030140936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Threads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2102200"/>
        <c:crosses val="autoZero"/>
        <c:crossBetween val="midCat"/>
      </c:valAx>
      <c:valAx>
        <c:axId val="-2072102200"/>
        <c:scaling>
          <c:logBase val="2.0"/>
          <c:orientation val="minMax"/>
          <c:min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Iteration</a:t>
                </a:r>
                <a:r>
                  <a:rPr lang="en-US" baseline="0" dirty="0" smtClean="0"/>
                  <a:t> 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01409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25"/>
          <c:y val="0.867869490451624"/>
          <c:w val="0.97441814304462"/>
          <c:h val="0.129256946329985"/>
        </c:manualLayout>
      </c:layout>
      <c:overlay val="0"/>
      <c:spPr>
        <a:solidFill>
          <a:srgbClr val="FFFFFF"/>
        </a:solidFill>
        <a:ln>
          <a:solidFill>
            <a:srgbClr val="7F7F7F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294171188243"/>
          <c:y val="0.964610568257281"/>
          <c:w val="0.788636628754738"/>
          <c:h val="0.0209259672500452"/>
        </c:manualLayout>
      </c:layout>
      <c:scatterChart>
        <c:scatterStyle val="lineMarker"/>
        <c:varyColors val="0"/>
        <c:ser>
          <c:idx val="0"/>
          <c:order val="0"/>
          <c:tx>
            <c:v>bulk-stat</c:v>
          </c:tx>
          <c:xVal>
            <c:numRef>
              <c:f>'SB-scale'!$A$4:$A$8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'SB-scale'!$E$140:$E$144</c:f>
              <c:numCache>
                <c:formatCode>General</c:formatCode>
                <c:ptCount val="5"/>
                <c:pt idx="0">
                  <c:v>1.0</c:v>
                </c:pt>
                <c:pt idx="1">
                  <c:v>1.855186945346338</c:v>
                </c:pt>
                <c:pt idx="2">
                  <c:v>3.152989122533111</c:v>
                </c:pt>
                <c:pt idx="3">
                  <c:v>5.42995157916633</c:v>
                </c:pt>
                <c:pt idx="4">
                  <c:v>9.549038735113605</c:v>
                </c:pt>
              </c:numCache>
            </c:numRef>
          </c:yVal>
          <c:smooth val="0"/>
        </c:ser>
        <c:ser>
          <c:idx val="1"/>
          <c:order val="1"/>
          <c:tx>
            <c:v>bulk-dyn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'SB-scale'!$I$140:$I$144</c:f>
              <c:numCache>
                <c:formatCode>General</c:formatCode>
                <c:ptCount val="5"/>
                <c:pt idx="0">
                  <c:v>1.0</c:v>
                </c:pt>
                <c:pt idx="1">
                  <c:v>1.930484625695935</c:v>
                </c:pt>
                <c:pt idx="2">
                  <c:v>3.569451836083023</c:v>
                </c:pt>
                <c:pt idx="3">
                  <c:v>5.528354764259809</c:v>
                </c:pt>
                <c:pt idx="4">
                  <c:v>8.920690616132954</c:v>
                </c:pt>
              </c:numCache>
            </c:numRef>
          </c:yVal>
          <c:smooth val="0"/>
        </c:ser>
        <c:ser>
          <c:idx val="2"/>
          <c:order val="2"/>
          <c:tx>
            <c:v>fg-data-driven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'SB-scale'!$Q$140:$Q$144</c:f>
              <c:numCache>
                <c:formatCode>General</c:formatCode>
                <c:ptCount val="5"/>
                <c:pt idx="0">
                  <c:v>1.0</c:v>
                </c:pt>
                <c:pt idx="1">
                  <c:v>1.929237273087198</c:v>
                </c:pt>
                <c:pt idx="2">
                  <c:v>3.475689227808926</c:v>
                </c:pt>
                <c:pt idx="3">
                  <c:v>5.721150845659364</c:v>
                </c:pt>
                <c:pt idx="4">
                  <c:v>9.826677118297723</c:v>
                </c:pt>
              </c:numCache>
            </c:numRef>
          </c:yVal>
          <c:smooth val="0"/>
        </c:ser>
        <c:ser>
          <c:idx val="3"/>
          <c:order val="3"/>
          <c:tx>
            <c:v>bulk-dyn-tiled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'SB-scale'!$M$140:$M$144</c:f>
              <c:numCache>
                <c:formatCode>General</c:formatCode>
                <c:ptCount val="5"/>
                <c:pt idx="0">
                  <c:v>1.0</c:v>
                </c:pt>
                <c:pt idx="1">
                  <c:v>1.96386595434677</c:v>
                </c:pt>
                <c:pt idx="2">
                  <c:v>3.74900331917892</c:v>
                </c:pt>
                <c:pt idx="3">
                  <c:v>6.785730767455813</c:v>
                </c:pt>
                <c:pt idx="4">
                  <c:v>12.15864329314129</c:v>
                </c:pt>
              </c:numCache>
            </c:numRef>
          </c:yVal>
          <c:smooth val="0"/>
        </c:ser>
        <c:ser>
          <c:idx val="4"/>
          <c:order val="4"/>
          <c:tx>
            <c:v>data-driven-tiled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'SB-scale'!$U$140:$U$144</c:f>
              <c:numCache>
                <c:formatCode>General</c:formatCode>
                <c:ptCount val="5"/>
                <c:pt idx="0">
                  <c:v>1.0</c:v>
                </c:pt>
                <c:pt idx="1">
                  <c:v>1.979279477239077</c:v>
                </c:pt>
                <c:pt idx="2">
                  <c:v>3.950457106160361</c:v>
                </c:pt>
                <c:pt idx="3">
                  <c:v>7.515992847918943</c:v>
                </c:pt>
                <c:pt idx="4">
                  <c:v>13.1252005724446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2040984"/>
        <c:axId val="1772028968"/>
      </c:scatterChart>
      <c:valAx>
        <c:axId val="1772040984"/>
        <c:scaling>
          <c:logBase val="2.0"/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one"/>
        <c:crossAx val="1772028968"/>
        <c:crosses val="autoZero"/>
        <c:crossBetween val="midCat"/>
      </c:valAx>
      <c:valAx>
        <c:axId val="1772028968"/>
        <c:scaling>
          <c:logBase val="2.0"/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72040984"/>
        <c:crosses val="autoZero"/>
        <c:crossBetween val="midCat"/>
        <c:majorUnit val="2.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0124777444056606"/>
          <c:y val="0.0396825396825397"/>
          <c:w val="0.987522255594339"/>
          <c:h val="0.958384529343996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bulk-stat</c:v>
          </c:tx>
          <c:xVal>
            <c:numRef>
              <c:f>'SB-scale'!$A$4:$A$8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'SB-scale'!$E$108:$E$112</c:f>
              <c:numCache>
                <c:formatCode>General</c:formatCode>
                <c:ptCount val="5"/>
                <c:pt idx="0">
                  <c:v>1.0</c:v>
                </c:pt>
                <c:pt idx="1">
                  <c:v>1.826325752324588</c:v>
                </c:pt>
                <c:pt idx="2">
                  <c:v>3.230379983860828</c:v>
                </c:pt>
                <c:pt idx="3">
                  <c:v>5.227407834932544</c:v>
                </c:pt>
                <c:pt idx="4">
                  <c:v>9.110284622918952</c:v>
                </c:pt>
              </c:numCache>
            </c:numRef>
          </c:yVal>
          <c:smooth val="0"/>
        </c:ser>
        <c:ser>
          <c:idx val="1"/>
          <c:order val="1"/>
          <c:tx>
            <c:v>bulk-dyn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'SB-scale'!$I$108:$I$112</c:f>
              <c:numCache>
                <c:formatCode>General</c:formatCode>
                <c:ptCount val="5"/>
                <c:pt idx="0">
                  <c:v>1.0</c:v>
                </c:pt>
                <c:pt idx="1">
                  <c:v>1.932994885960655</c:v>
                </c:pt>
                <c:pt idx="2">
                  <c:v>3.576385737119403</c:v>
                </c:pt>
                <c:pt idx="3">
                  <c:v>5.792004218397968</c:v>
                </c:pt>
                <c:pt idx="4">
                  <c:v>8.864122387545071</c:v>
                </c:pt>
              </c:numCache>
            </c:numRef>
          </c:yVal>
          <c:smooth val="0"/>
        </c:ser>
        <c:ser>
          <c:idx val="2"/>
          <c:order val="2"/>
          <c:tx>
            <c:v>fg-data-driven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'SB-scale'!$Q$108:$Q$112</c:f>
              <c:numCache>
                <c:formatCode>General</c:formatCode>
                <c:ptCount val="5"/>
                <c:pt idx="0">
                  <c:v>1.0</c:v>
                </c:pt>
                <c:pt idx="1">
                  <c:v>1.931410553554782</c:v>
                </c:pt>
                <c:pt idx="2">
                  <c:v>3.470215949808487</c:v>
                </c:pt>
                <c:pt idx="3">
                  <c:v>5.719558921136789</c:v>
                </c:pt>
                <c:pt idx="4">
                  <c:v>9.746417977204607</c:v>
                </c:pt>
              </c:numCache>
            </c:numRef>
          </c:yVal>
          <c:smooth val="0"/>
        </c:ser>
        <c:ser>
          <c:idx val="3"/>
          <c:order val="3"/>
          <c:tx>
            <c:v>bulk-dyn-tiled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'SB-scale'!$M$108:$M$112</c:f>
              <c:numCache>
                <c:formatCode>General</c:formatCode>
                <c:ptCount val="5"/>
                <c:pt idx="0">
                  <c:v>1.0</c:v>
                </c:pt>
                <c:pt idx="1">
                  <c:v>1.971763339842719</c:v>
                </c:pt>
                <c:pt idx="2">
                  <c:v>3.753182511852195</c:v>
                </c:pt>
                <c:pt idx="3">
                  <c:v>6.778811757996786</c:v>
                </c:pt>
                <c:pt idx="4">
                  <c:v>11.89612898432276</c:v>
                </c:pt>
              </c:numCache>
            </c:numRef>
          </c:yVal>
          <c:smooth val="0"/>
        </c:ser>
        <c:ser>
          <c:idx val="4"/>
          <c:order val="4"/>
          <c:tx>
            <c:v>data-driven-tiled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'SB-scale'!$U$108:$U$112</c:f>
              <c:numCache>
                <c:formatCode>General</c:formatCode>
                <c:ptCount val="5"/>
                <c:pt idx="0">
                  <c:v>1.0</c:v>
                </c:pt>
                <c:pt idx="1">
                  <c:v>1.99716275335828</c:v>
                </c:pt>
                <c:pt idx="2">
                  <c:v>3.937539955868099</c:v>
                </c:pt>
                <c:pt idx="3">
                  <c:v>7.56224132126661</c:v>
                </c:pt>
                <c:pt idx="4">
                  <c:v>13.72716455896415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7507352"/>
        <c:axId val="1777295720"/>
      </c:scatterChart>
      <c:valAx>
        <c:axId val="1767507352"/>
        <c:scaling>
          <c:logBase val="2.0"/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7295720"/>
        <c:crosses val="autoZero"/>
        <c:crossBetween val="midCat"/>
      </c:valAx>
      <c:valAx>
        <c:axId val="1777295720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Speed-up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750735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bulk-stat</c:v>
          </c:tx>
          <c:xVal>
            <c:numRef>
              <c:f>'SB-scale'!$A$4:$A$8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'SB-scale'!$D$108:$D$112</c:f>
              <c:numCache>
                <c:formatCode>General</c:formatCode>
                <c:ptCount val="5"/>
                <c:pt idx="0">
                  <c:v>1.0</c:v>
                </c:pt>
                <c:pt idx="1">
                  <c:v>1.916574241181296</c:v>
                </c:pt>
                <c:pt idx="2">
                  <c:v>3.485414483593233</c:v>
                </c:pt>
                <c:pt idx="3">
                  <c:v>4.899950000167784</c:v>
                </c:pt>
                <c:pt idx="4">
                  <c:v>8.583092332651478</c:v>
                </c:pt>
              </c:numCache>
            </c:numRef>
          </c:yVal>
          <c:smooth val="0"/>
        </c:ser>
        <c:ser>
          <c:idx val="1"/>
          <c:order val="1"/>
          <c:tx>
            <c:v>bulk-dyn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'SB-scale'!$H$108:$H$112</c:f>
              <c:numCache>
                <c:formatCode>General</c:formatCode>
                <c:ptCount val="5"/>
                <c:pt idx="0">
                  <c:v>1.0</c:v>
                </c:pt>
                <c:pt idx="1">
                  <c:v>1.941917262003655</c:v>
                </c:pt>
                <c:pt idx="2">
                  <c:v>3.63457027217298</c:v>
                </c:pt>
                <c:pt idx="3">
                  <c:v>6.355596735744984</c:v>
                </c:pt>
                <c:pt idx="4">
                  <c:v>10.44039673579054</c:v>
                </c:pt>
              </c:numCache>
            </c:numRef>
          </c:yVal>
          <c:smooth val="0"/>
        </c:ser>
        <c:ser>
          <c:idx val="2"/>
          <c:order val="2"/>
          <c:tx>
            <c:v>fg-data-driven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'SB-scale'!$P$108:$P$112</c:f>
              <c:numCache>
                <c:formatCode>General</c:formatCode>
                <c:ptCount val="5"/>
                <c:pt idx="0">
                  <c:v>1.0</c:v>
                </c:pt>
                <c:pt idx="1">
                  <c:v>1.85792470318224</c:v>
                </c:pt>
                <c:pt idx="2">
                  <c:v>3.040939118863172</c:v>
                </c:pt>
                <c:pt idx="3">
                  <c:v>3.369486912671096</c:v>
                </c:pt>
                <c:pt idx="4">
                  <c:v>5.193505236978981</c:v>
                </c:pt>
              </c:numCache>
            </c:numRef>
          </c:yVal>
          <c:smooth val="0"/>
        </c:ser>
        <c:ser>
          <c:idx val="3"/>
          <c:order val="3"/>
          <c:tx>
            <c:v>bulk-dyn-tiled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'SB-scale'!$L$108:$L$112</c:f>
              <c:numCache>
                <c:formatCode>General</c:formatCode>
                <c:ptCount val="5"/>
                <c:pt idx="0">
                  <c:v>1.0</c:v>
                </c:pt>
                <c:pt idx="1">
                  <c:v>1.98358652465694</c:v>
                </c:pt>
                <c:pt idx="2">
                  <c:v>3.781876144231039</c:v>
                </c:pt>
                <c:pt idx="3">
                  <c:v>6.669420782498193</c:v>
                </c:pt>
                <c:pt idx="4">
                  <c:v>11.87429046545466</c:v>
                </c:pt>
              </c:numCache>
            </c:numRef>
          </c:yVal>
          <c:smooth val="0"/>
        </c:ser>
        <c:ser>
          <c:idx val="4"/>
          <c:order val="4"/>
          <c:tx>
            <c:v>data-driven-tiled</c:v>
          </c:tx>
          <c:xVal>
            <c:numRef>
              <c:f>'Tune-scale'!$I$20:$I$24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'SB-scale'!$T$108:$T$112</c:f>
              <c:numCache>
                <c:formatCode>General</c:formatCode>
                <c:ptCount val="5"/>
                <c:pt idx="0">
                  <c:v>1.0</c:v>
                </c:pt>
                <c:pt idx="1">
                  <c:v>1.997407345584949</c:v>
                </c:pt>
                <c:pt idx="2">
                  <c:v>3.938708607074126</c:v>
                </c:pt>
                <c:pt idx="3">
                  <c:v>7.564399944942061</c:v>
                </c:pt>
                <c:pt idx="4">
                  <c:v>13.31463900504298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2712792"/>
        <c:axId val="1772178136"/>
      </c:scatterChart>
      <c:valAx>
        <c:axId val="1772712792"/>
        <c:scaling>
          <c:logBase val="2.0"/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772178136"/>
        <c:crosses val="autoZero"/>
        <c:crossBetween val="midCat"/>
      </c:valAx>
      <c:valAx>
        <c:axId val="1772178136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Speed-up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27127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bulk-stat</c:v>
          </c:tx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'MC-scale'!$D$64:$D$70</c:f>
              <c:numCache>
                <c:formatCode>General</c:formatCode>
                <c:ptCount val="7"/>
                <c:pt idx="0">
                  <c:v>1.0</c:v>
                </c:pt>
                <c:pt idx="1">
                  <c:v>1.853681910861535</c:v>
                </c:pt>
                <c:pt idx="2">
                  <c:v>3.050790960107481</c:v>
                </c:pt>
                <c:pt idx="3">
                  <c:v>5.850268546884622</c:v>
                </c:pt>
                <c:pt idx="4">
                  <c:v>9.749535575561532</c:v>
                </c:pt>
                <c:pt idx="5">
                  <c:v>13.33825045320442</c:v>
                </c:pt>
                <c:pt idx="6">
                  <c:v>16.0001620291162</c:v>
                </c:pt>
              </c:numCache>
            </c:numRef>
          </c:yVal>
          <c:smooth val="0"/>
        </c:ser>
        <c:ser>
          <c:idx val="1"/>
          <c:order val="1"/>
          <c:tx>
            <c:v>bulk-dyn</c:v>
          </c:tx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'MC-scale'!$H$64:$H$70</c:f>
              <c:numCache>
                <c:formatCode>General</c:formatCode>
                <c:ptCount val="7"/>
                <c:pt idx="0">
                  <c:v>1.0</c:v>
                </c:pt>
                <c:pt idx="1">
                  <c:v>1.977359654371624</c:v>
                </c:pt>
                <c:pt idx="2">
                  <c:v>3.140870104068315</c:v>
                </c:pt>
                <c:pt idx="3">
                  <c:v>5.653641937392365</c:v>
                </c:pt>
                <c:pt idx="4">
                  <c:v>8.815382807450497</c:v>
                </c:pt>
                <c:pt idx="5">
                  <c:v>13.19156606378208</c:v>
                </c:pt>
                <c:pt idx="6">
                  <c:v>14.62171196896898</c:v>
                </c:pt>
              </c:numCache>
            </c:numRef>
          </c:yVal>
          <c:smooth val="0"/>
        </c:ser>
        <c:ser>
          <c:idx val="2"/>
          <c:order val="2"/>
          <c:tx>
            <c:v>fg-data-driven</c:v>
          </c:tx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'MC-scale'!$P$64:$P$70</c:f>
              <c:numCache>
                <c:formatCode>General</c:formatCode>
                <c:ptCount val="7"/>
                <c:pt idx="0">
                  <c:v>1.0</c:v>
                </c:pt>
                <c:pt idx="1">
                  <c:v>1.957841087536062</c:v>
                </c:pt>
                <c:pt idx="2">
                  <c:v>3.928405414131606</c:v>
                </c:pt>
                <c:pt idx="3">
                  <c:v>7.524231818460917</c:v>
                </c:pt>
                <c:pt idx="4">
                  <c:v>13.37332304358333</c:v>
                </c:pt>
                <c:pt idx="5">
                  <c:v>19.22776036833304</c:v>
                </c:pt>
                <c:pt idx="6">
                  <c:v>21.8240913890267</c:v>
                </c:pt>
              </c:numCache>
            </c:numRef>
          </c:yVal>
          <c:smooth val="0"/>
        </c:ser>
        <c:ser>
          <c:idx val="3"/>
          <c:order val="3"/>
          <c:tx>
            <c:v>bulk-dyn-tiled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'MC-scale'!$L$64:$L$70</c:f>
              <c:numCache>
                <c:formatCode>General</c:formatCode>
                <c:ptCount val="7"/>
                <c:pt idx="0">
                  <c:v>1.0</c:v>
                </c:pt>
                <c:pt idx="1">
                  <c:v>1.730939832590084</c:v>
                </c:pt>
                <c:pt idx="2">
                  <c:v>3.39127692379573</c:v>
                </c:pt>
                <c:pt idx="3">
                  <c:v>6.57536666455289</c:v>
                </c:pt>
                <c:pt idx="4">
                  <c:v>12.12048092176672</c:v>
                </c:pt>
                <c:pt idx="5">
                  <c:v>21.67577495072568</c:v>
                </c:pt>
                <c:pt idx="6">
                  <c:v>24.59407168463639</c:v>
                </c:pt>
              </c:numCache>
            </c:numRef>
          </c:yVal>
          <c:smooth val="0"/>
        </c:ser>
        <c:ser>
          <c:idx val="4"/>
          <c:order val="4"/>
          <c:tx>
            <c:v>data-driven-tiled</c:v>
          </c:tx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'MC-scale'!$T$64:$T$70</c:f>
              <c:numCache>
                <c:formatCode>General</c:formatCode>
                <c:ptCount val="7"/>
                <c:pt idx="0">
                  <c:v>1.0</c:v>
                </c:pt>
                <c:pt idx="1">
                  <c:v>1.976243457266151</c:v>
                </c:pt>
                <c:pt idx="2">
                  <c:v>3.857622687519051</c:v>
                </c:pt>
                <c:pt idx="3">
                  <c:v>7.592104428280543</c:v>
                </c:pt>
                <c:pt idx="4">
                  <c:v>14.33247634012721</c:v>
                </c:pt>
                <c:pt idx="5">
                  <c:v>26.01777888475748</c:v>
                </c:pt>
                <c:pt idx="6">
                  <c:v>35.67306936543085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6198808"/>
        <c:axId val="1766200232"/>
      </c:scatterChart>
      <c:valAx>
        <c:axId val="1766198808"/>
        <c:scaling>
          <c:logBase val="2.0"/>
          <c:orientation val="minMax"/>
        </c:scaling>
        <c:delete val="1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766200232"/>
        <c:crosses val="autoZero"/>
        <c:crossBetween val="midCat"/>
      </c:valAx>
      <c:valAx>
        <c:axId val="1766200232"/>
        <c:scaling>
          <c:logBase val="2.0"/>
          <c:orientation val="minMax"/>
          <c:max val="6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Speed-up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6198808"/>
        <c:crosses val="autoZero"/>
        <c:crossBetween val="midCat"/>
        <c:majorUnit val="2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bulk-stat</c:v>
          </c:tx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'MC-scale'!$E$64:$E$70</c:f>
              <c:numCache>
                <c:formatCode>General</c:formatCode>
                <c:ptCount val="7"/>
                <c:pt idx="0">
                  <c:v>1.0</c:v>
                </c:pt>
                <c:pt idx="1">
                  <c:v>1.769832419244954</c:v>
                </c:pt>
                <c:pt idx="2">
                  <c:v>2.132972489478573</c:v>
                </c:pt>
                <c:pt idx="3">
                  <c:v>3.563795217657878</c:v>
                </c:pt>
                <c:pt idx="4">
                  <c:v>7.421066070858601</c:v>
                </c:pt>
                <c:pt idx="5">
                  <c:v>7.699761557822228</c:v>
                </c:pt>
                <c:pt idx="6">
                  <c:v>9.115133932509385</c:v>
                </c:pt>
              </c:numCache>
            </c:numRef>
          </c:yVal>
          <c:smooth val="0"/>
        </c:ser>
        <c:ser>
          <c:idx val="1"/>
          <c:order val="1"/>
          <c:tx>
            <c:v>bulk-dyn</c:v>
          </c:tx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'MC-scale'!$I$64:$I$70</c:f>
              <c:numCache>
                <c:formatCode>General</c:formatCode>
                <c:ptCount val="7"/>
                <c:pt idx="0">
                  <c:v>1.0</c:v>
                </c:pt>
                <c:pt idx="1">
                  <c:v>1.905692161891642</c:v>
                </c:pt>
                <c:pt idx="2">
                  <c:v>2.909959242867502</c:v>
                </c:pt>
                <c:pt idx="3">
                  <c:v>4.350701421535184</c:v>
                </c:pt>
                <c:pt idx="4">
                  <c:v>6.348915393165715</c:v>
                </c:pt>
                <c:pt idx="5">
                  <c:v>7.017698314589803</c:v>
                </c:pt>
                <c:pt idx="6">
                  <c:v>7.122276621787027</c:v>
                </c:pt>
              </c:numCache>
            </c:numRef>
          </c:yVal>
          <c:smooth val="0"/>
        </c:ser>
        <c:ser>
          <c:idx val="2"/>
          <c:order val="2"/>
          <c:tx>
            <c:v>fg-data-driven</c:v>
          </c:tx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'MC-scale'!$Q$64:$Q$70</c:f>
              <c:numCache>
                <c:formatCode>General</c:formatCode>
                <c:ptCount val="7"/>
                <c:pt idx="0">
                  <c:v>1.0</c:v>
                </c:pt>
                <c:pt idx="1">
                  <c:v>1.969571789180319</c:v>
                </c:pt>
                <c:pt idx="2">
                  <c:v>3.84977748671618</c:v>
                </c:pt>
                <c:pt idx="3">
                  <c:v>7.111670172254987</c:v>
                </c:pt>
                <c:pt idx="4">
                  <c:v>11.53247668135043</c:v>
                </c:pt>
                <c:pt idx="5">
                  <c:v>12.62031824641226</c:v>
                </c:pt>
                <c:pt idx="6">
                  <c:v>9.818923792350764</c:v>
                </c:pt>
              </c:numCache>
            </c:numRef>
          </c:yVal>
          <c:smooth val="0"/>
        </c:ser>
        <c:ser>
          <c:idx val="3"/>
          <c:order val="3"/>
          <c:tx>
            <c:v>bulk-dyn-tiled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'MC-scale'!$M$64:$M$70</c:f>
              <c:numCache>
                <c:formatCode>General</c:formatCode>
                <c:ptCount val="7"/>
                <c:pt idx="0">
                  <c:v>1.0</c:v>
                </c:pt>
                <c:pt idx="1">
                  <c:v>1.91492157092542</c:v>
                </c:pt>
                <c:pt idx="2">
                  <c:v>2.82406932917714</c:v>
                </c:pt>
                <c:pt idx="3">
                  <c:v>4.185246100543294</c:v>
                </c:pt>
                <c:pt idx="4">
                  <c:v>6.654284734427915</c:v>
                </c:pt>
                <c:pt idx="5">
                  <c:v>8.699868289538827</c:v>
                </c:pt>
                <c:pt idx="6">
                  <c:v>8.036612936628467</c:v>
                </c:pt>
              </c:numCache>
            </c:numRef>
          </c:yVal>
          <c:smooth val="0"/>
        </c:ser>
        <c:ser>
          <c:idx val="4"/>
          <c:order val="4"/>
          <c:tx>
            <c:v>data-driven-tiled</c:v>
          </c:tx>
          <c:xVal>
            <c:numRef>
              <c:f>'MC-scale'!$A$4:$A$10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</c:numCache>
            </c:numRef>
          </c:xVal>
          <c:yVal>
            <c:numRef>
              <c:f>'MC-scale'!$U$64:$U$70</c:f>
              <c:numCache>
                <c:formatCode>General</c:formatCode>
                <c:ptCount val="7"/>
                <c:pt idx="0">
                  <c:v>1.0</c:v>
                </c:pt>
                <c:pt idx="1">
                  <c:v>1.968337518045278</c:v>
                </c:pt>
                <c:pt idx="2">
                  <c:v>3.857999943247001</c:v>
                </c:pt>
                <c:pt idx="3">
                  <c:v>7.593637545978983</c:v>
                </c:pt>
                <c:pt idx="4">
                  <c:v>13.79491632047822</c:v>
                </c:pt>
                <c:pt idx="5">
                  <c:v>23.18444695633533</c:v>
                </c:pt>
                <c:pt idx="6">
                  <c:v>25.51975180195641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1912264"/>
        <c:axId val="-2022290584"/>
      </c:scatterChart>
      <c:valAx>
        <c:axId val="-2021912264"/>
        <c:scaling>
          <c:logBase val="2.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22290584"/>
        <c:crosses val="autoZero"/>
        <c:crossBetween val="midCat"/>
      </c:valAx>
      <c:valAx>
        <c:axId val="-2022290584"/>
        <c:scaling>
          <c:logBase val="2.0"/>
          <c:orientation val="minMax"/>
          <c:max val="6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Speed-up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21912264"/>
        <c:crosses val="autoZero"/>
        <c:crossBetween val="midCat"/>
        <c:majorUnit val="2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'SB-scale'!$AL$40</c:f>
              <c:strCache>
                <c:ptCount val="1"/>
                <c:pt idx="0">
                  <c:v>bulk-stat</c:v>
                </c:pt>
              </c:strCache>
            </c:strRef>
          </c:tx>
          <c:spPr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'SB-scale'!$AJ$41:$AK$51</c:f>
              <c:multiLvlStrCache>
                <c:ptCount val="11"/>
                <c:lvl>
                  <c:pt idx="0">
                    <c:v>q=64</c:v>
                  </c:pt>
                  <c:pt idx="1">
                    <c:v>q=128</c:v>
                  </c:pt>
                  <c:pt idx="2">
                    <c:v>q=256</c:v>
                  </c:pt>
                  <c:pt idx="3">
                    <c:v>q=512</c:v>
                  </c:pt>
                  <c:pt idx="4">
                    <c:v>q=64</c:v>
                  </c:pt>
                  <c:pt idx="5">
                    <c:v>q=128</c:v>
                  </c:pt>
                  <c:pt idx="6">
                    <c:v>q=256</c:v>
                  </c:pt>
                  <c:pt idx="7">
                    <c:v>q=512</c:v>
                  </c:pt>
                  <c:pt idx="8">
                    <c:v>q=128</c:v>
                  </c:pt>
                  <c:pt idx="9">
                    <c:v>q=256</c:v>
                  </c:pt>
                  <c:pt idx="10">
                    <c:v>q=512</c:v>
                  </c:pt>
                </c:lvl>
                <c:lvl>
                  <c:pt idx="0">
                    <c:v>2^20 bodies</c:v>
                  </c:pt>
                  <c:pt idx="4">
                    <c:v>2^22 bodies</c:v>
                  </c:pt>
                  <c:pt idx="8">
                    <c:v>2^24 bodies</c:v>
                  </c:pt>
                </c:lvl>
              </c:multiLvlStrCache>
            </c:multiLvlStrRef>
          </c:cat>
          <c:val>
            <c:numRef>
              <c:f>'SB-scale'!$AL$41:$AL$51</c:f>
              <c:numCache>
                <c:formatCode>General</c:formatCode>
                <c:ptCount val="11"/>
                <c:pt idx="0">
                  <c:v>8.877842515055814</c:v>
                </c:pt>
                <c:pt idx="1">
                  <c:v>8.88672767132764</c:v>
                </c:pt>
                <c:pt idx="2">
                  <c:v>8.87006199538639</c:v>
                </c:pt>
                <c:pt idx="3">
                  <c:v>8.842373728743837</c:v>
                </c:pt>
                <c:pt idx="4">
                  <c:v>8.591566934916137</c:v>
                </c:pt>
                <c:pt idx="5">
                  <c:v>8.93020503149701</c:v>
                </c:pt>
                <c:pt idx="6">
                  <c:v>9.262390563588917</c:v>
                </c:pt>
                <c:pt idx="7">
                  <c:v>9.242635375472426</c:v>
                </c:pt>
                <c:pt idx="8">
                  <c:v>9.549038735113605</c:v>
                </c:pt>
                <c:pt idx="9">
                  <c:v>9.128718274253004</c:v>
                </c:pt>
                <c:pt idx="10">
                  <c:v>9.43040133083801</c:v>
                </c:pt>
              </c:numCache>
            </c:numRef>
          </c:val>
        </c:ser>
        <c:ser>
          <c:idx val="1"/>
          <c:order val="1"/>
          <c:tx>
            <c:strRef>
              <c:f>'SB-scale'!$AM$40</c:f>
              <c:strCache>
                <c:ptCount val="1"/>
                <c:pt idx="0">
                  <c:v>bulk-dyn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prstClr val="white"/>
              </a:bgClr>
            </a:pattFill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'SB-scale'!$AJ$41:$AK$51</c:f>
              <c:multiLvlStrCache>
                <c:ptCount val="11"/>
                <c:lvl>
                  <c:pt idx="0">
                    <c:v>q=64</c:v>
                  </c:pt>
                  <c:pt idx="1">
                    <c:v>q=128</c:v>
                  </c:pt>
                  <c:pt idx="2">
                    <c:v>q=256</c:v>
                  </c:pt>
                  <c:pt idx="3">
                    <c:v>q=512</c:v>
                  </c:pt>
                  <c:pt idx="4">
                    <c:v>q=64</c:v>
                  </c:pt>
                  <c:pt idx="5">
                    <c:v>q=128</c:v>
                  </c:pt>
                  <c:pt idx="6">
                    <c:v>q=256</c:v>
                  </c:pt>
                  <c:pt idx="7">
                    <c:v>q=512</c:v>
                  </c:pt>
                  <c:pt idx="8">
                    <c:v>q=128</c:v>
                  </c:pt>
                  <c:pt idx="9">
                    <c:v>q=256</c:v>
                  </c:pt>
                  <c:pt idx="10">
                    <c:v>q=512</c:v>
                  </c:pt>
                </c:lvl>
                <c:lvl>
                  <c:pt idx="0">
                    <c:v>2^20 bodies</c:v>
                  </c:pt>
                  <c:pt idx="4">
                    <c:v>2^22 bodies</c:v>
                  </c:pt>
                  <c:pt idx="8">
                    <c:v>2^24 bodies</c:v>
                  </c:pt>
                </c:lvl>
              </c:multiLvlStrCache>
            </c:multiLvlStrRef>
          </c:cat>
          <c:val>
            <c:numRef>
              <c:f>'SB-scale'!$AM$41:$AM$51</c:f>
              <c:numCache>
                <c:formatCode>General</c:formatCode>
                <c:ptCount val="11"/>
                <c:pt idx="0">
                  <c:v>9.907100889127683</c:v>
                </c:pt>
                <c:pt idx="1">
                  <c:v>9.751440534400018</c:v>
                </c:pt>
                <c:pt idx="2">
                  <c:v>11.78721177086335</c:v>
                </c:pt>
                <c:pt idx="3">
                  <c:v>13.24079007083802</c:v>
                </c:pt>
                <c:pt idx="4">
                  <c:v>9.817207245979888</c:v>
                </c:pt>
                <c:pt idx="5">
                  <c:v>10.52700699412252</c:v>
                </c:pt>
                <c:pt idx="6">
                  <c:v>12.76194387283675</c:v>
                </c:pt>
                <c:pt idx="7">
                  <c:v>12.74902460298163</c:v>
                </c:pt>
                <c:pt idx="8">
                  <c:v>11.60801045305459</c:v>
                </c:pt>
                <c:pt idx="9">
                  <c:v>11.55817996777203</c:v>
                </c:pt>
                <c:pt idx="10">
                  <c:v>13.78959878693496</c:v>
                </c:pt>
              </c:numCache>
            </c:numRef>
          </c:val>
        </c:ser>
        <c:ser>
          <c:idx val="2"/>
          <c:order val="2"/>
          <c:tx>
            <c:strRef>
              <c:f>'SB-scale'!$AN$40</c:f>
              <c:strCache>
                <c:ptCount val="1"/>
                <c:pt idx="0">
                  <c:v>fg-data-driven</c:v>
                </c:pt>
              </c:strCache>
            </c:strRef>
          </c:tx>
          <c:spPr>
            <a:pattFill prst="pct75">
              <a:fgClr>
                <a:schemeClr val="accent3"/>
              </a:fgClr>
              <a:bgClr>
                <a:prstClr val="white"/>
              </a:bgClr>
            </a:pattFill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'SB-scale'!$AJ$41:$AK$51</c:f>
              <c:multiLvlStrCache>
                <c:ptCount val="11"/>
                <c:lvl>
                  <c:pt idx="0">
                    <c:v>q=64</c:v>
                  </c:pt>
                  <c:pt idx="1">
                    <c:v>q=128</c:v>
                  </c:pt>
                  <c:pt idx="2">
                    <c:v>q=256</c:v>
                  </c:pt>
                  <c:pt idx="3">
                    <c:v>q=512</c:v>
                  </c:pt>
                  <c:pt idx="4">
                    <c:v>q=64</c:v>
                  </c:pt>
                  <c:pt idx="5">
                    <c:v>q=128</c:v>
                  </c:pt>
                  <c:pt idx="6">
                    <c:v>q=256</c:v>
                  </c:pt>
                  <c:pt idx="7">
                    <c:v>q=512</c:v>
                  </c:pt>
                  <c:pt idx="8">
                    <c:v>q=128</c:v>
                  </c:pt>
                  <c:pt idx="9">
                    <c:v>q=256</c:v>
                  </c:pt>
                  <c:pt idx="10">
                    <c:v>q=512</c:v>
                  </c:pt>
                </c:lvl>
                <c:lvl>
                  <c:pt idx="0">
                    <c:v>2^20 bodies</c:v>
                  </c:pt>
                  <c:pt idx="4">
                    <c:v>2^22 bodies</c:v>
                  </c:pt>
                  <c:pt idx="8">
                    <c:v>2^24 bodies</c:v>
                  </c:pt>
                </c:lvl>
              </c:multiLvlStrCache>
            </c:multiLvlStrRef>
          </c:cat>
          <c:val>
            <c:numRef>
              <c:f>'SB-scale'!$AN$41:$AN$51</c:f>
              <c:numCache>
                <c:formatCode>General</c:formatCode>
                <c:ptCount val="11"/>
                <c:pt idx="0">
                  <c:v>5.404086870912543</c:v>
                </c:pt>
                <c:pt idx="1">
                  <c:v>5.417926838578585</c:v>
                </c:pt>
                <c:pt idx="2">
                  <c:v>12.11402671193314</c:v>
                </c:pt>
                <c:pt idx="3">
                  <c:v>13.17548132984375</c:v>
                </c:pt>
                <c:pt idx="4">
                  <c:v>4.613147817291985</c:v>
                </c:pt>
                <c:pt idx="5">
                  <c:v>9.392130357534572</c:v>
                </c:pt>
                <c:pt idx="6">
                  <c:v>11.7621233486344</c:v>
                </c:pt>
                <c:pt idx="7">
                  <c:v>11.68744201536741</c:v>
                </c:pt>
                <c:pt idx="8">
                  <c:v>7.018963499378244</c:v>
                </c:pt>
                <c:pt idx="9">
                  <c:v>7.020503077741469</c:v>
                </c:pt>
                <c:pt idx="10">
                  <c:v>14.06448694753166</c:v>
                </c:pt>
              </c:numCache>
            </c:numRef>
          </c:val>
        </c:ser>
        <c:ser>
          <c:idx val="3"/>
          <c:order val="3"/>
          <c:tx>
            <c:strRef>
              <c:f>'SB-scale'!$AO$40</c:f>
              <c:strCache>
                <c:ptCount val="1"/>
                <c:pt idx="0">
                  <c:v>bulk-dyn-tiled</c:v>
                </c:pt>
              </c:strCache>
            </c:strRef>
          </c:tx>
          <c:spPr>
            <a:pattFill prst="dkDnDiag">
              <a:fgClr>
                <a:schemeClr val="tx2"/>
              </a:fgClr>
              <a:bgClr>
                <a:prstClr val="white"/>
              </a:bgClr>
            </a:pattFill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'SB-scale'!$AJ$41:$AK$51</c:f>
              <c:multiLvlStrCache>
                <c:ptCount val="11"/>
                <c:lvl>
                  <c:pt idx="0">
                    <c:v>q=64</c:v>
                  </c:pt>
                  <c:pt idx="1">
                    <c:v>q=128</c:v>
                  </c:pt>
                  <c:pt idx="2">
                    <c:v>q=256</c:v>
                  </c:pt>
                  <c:pt idx="3">
                    <c:v>q=512</c:v>
                  </c:pt>
                  <c:pt idx="4">
                    <c:v>q=64</c:v>
                  </c:pt>
                  <c:pt idx="5">
                    <c:v>q=128</c:v>
                  </c:pt>
                  <c:pt idx="6">
                    <c:v>q=256</c:v>
                  </c:pt>
                  <c:pt idx="7">
                    <c:v>q=512</c:v>
                  </c:pt>
                  <c:pt idx="8">
                    <c:v>q=128</c:v>
                  </c:pt>
                  <c:pt idx="9">
                    <c:v>q=256</c:v>
                  </c:pt>
                  <c:pt idx="10">
                    <c:v>q=512</c:v>
                  </c:pt>
                </c:lvl>
                <c:lvl>
                  <c:pt idx="0">
                    <c:v>2^20 bodies</c:v>
                  </c:pt>
                  <c:pt idx="4">
                    <c:v>2^22 bodies</c:v>
                  </c:pt>
                  <c:pt idx="8">
                    <c:v>2^24 bodies</c:v>
                  </c:pt>
                </c:lvl>
              </c:multiLvlStrCache>
            </c:multiLvlStrRef>
          </c:cat>
          <c:val>
            <c:numRef>
              <c:f>'SB-scale'!$AO$41:$AO$51</c:f>
              <c:numCache>
                <c:formatCode>General</c:formatCode>
                <c:ptCount val="11"/>
                <c:pt idx="0">
                  <c:v>9.790504693239014</c:v>
                </c:pt>
                <c:pt idx="1">
                  <c:v>10.11158541590928</c:v>
                </c:pt>
                <c:pt idx="2">
                  <c:v>8.546915725456124</c:v>
                </c:pt>
                <c:pt idx="3">
                  <c:v>6.789936570184262</c:v>
                </c:pt>
                <c:pt idx="4">
                  <c:v>11.41604981160311</c:v>
                </c:pt>
                <c:pt idx="5">
                  <c:v>12.24729843174376</c:v>
                </c:pt>
                <c:pt idx="6">
                  <c:v>12.32277968478051</c:v>
                </c:pt>
                <c:pt idx="7">
                  <c:v>12.50803992176664</c:v>
                </c:pt>
                <c:pt idx="8">
                  <c:v>14.11755171036407</c:v>
                </c:pt>
                <c:pt idx="9">
                  <c:v>12.83891593487224</c:v>
                </c:pt>
                <c:pt idx="10">
                  <c:v>13.99536469904283</c:v>
                </c:pt>
              </c:numCache>
            </c:numRef>
          </c:val>
        </c:ser>
        <c:ser>
          <c:idx val="4"/>
          <c:order val="4"/>
          <c:tx>
            <c:strRef>
              <c:f>'SB-scale'!$AP$40</c:f>
              <c:strCache>
                <c:ptCount val="1"/>
                <c:pt idx="0">
                  <c:v>data-driven-tiled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prstClr val="white"/>
              </a:bgClr>
            </a:pattFill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'SB-scale'!$AJ$41:$AK$51</c:f>
              <c:multiLvlStrCache>
                <c:ptCount val="11"/>
                <c:lvl>
                  <c:pt idx="0">
                    <c:v>q=64</c:v>
                  </c:pt>
                  <c:pt idx="1">
                    <c:v>q=128</c:v>
                  </c:pt>
                  <c:pt idx="2">
                    <c:v>q=256</c:v>
                  </c:pt>
                  <c:pt idx="3">
                    <c:v>q=512</c:v>
                  </c:pt>
                  <c:pt idx="4">
                    <c:v>q=64</c:v>
                  </c:pt>
                  <c:pt idx="5">
                    <c:v>q=128</c:v>
                  </c:pt>
                  <c:pt idx="6">
                    <c:v>q=256</c:v>
                  </c:pt>
                  <c:pt idx="7">
                    <c:v>q=512</c:v>
                  </c:pt>
                  <c:pt idx="8">
                    <c:v>q=128</c:v>
                  </c:pt>
                  <c:pt idx="9">
                    <c:v>q=256</c:v>
                  </c:pt>
                  <c:pt idx="10">
                    <c:v>q=512</c:v>
                  </c:pt>
                </c:lvl>
                <c:lvl>
                  <c:pt idx="0">
                    <c:v>2^20 bodies</c:v>
                  </c:pt>
                  <c:pt idx="4">
                    <c:v>2^22 bodies</c:v>
                  </c:pt>
                  <c:pt idx="8">
                    <c:v>2^24 bodies</c:v>
                  </c:pt>
                </c:lvl>
              </c:multiLvlStrCache>
            </c:multiLvlStrRef>
          </c:cat>
          <c:val>
            <c:numRef>
              <c:f>'SB-scale'!$AP$41:$AP$51</c:f>
              <c:numCache>
                <c:formatCode>General</c:formatCode>
                <c:ptCount val="11"/>
                <c:pt idx="0">
                  <c:v>11.59577068817993</c:v>
                </c:pt>
                <c:pt idx="1">
                  <c:v>11.90277295156022</c:v>
                </c:pt>
                <c:pt idx="2">
                  <c:v>7.03301784350677</c:v>
                </c:pt>
                <c:pt idx="3">
                  <c:v>4.098523966522952</c:v>
                </c:pt>
                <c:pt idx="4">
                  <c:v>13.30354727135785</c:v>
                </c:pt>
                <c:pt idx="5">
                  <c:v>13.65000865152708</c:v>
                </c:pt>
                <c:pt idx="6">
                  <c:v>13.62420459322916</c:v>
                </c:pt>
                <c:pt idx="7">
                  <c:v>13.69462825025629</c:v>
                </c:pt>
                <c:pt idx="8">
                  <c:v>13.66001405568789</c:v>
                </c:pt>
                <c:pt idx="9">
                  <c:v>13.72223228959027</c:v>
                </c:pt>
                <c:pt idx="10">
                  <c:v>13.69488309184595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6968728"/>
        <c:axId val="-2025175464"/>
      </c:barChart>
      <c:catAx>
        <c:axId val="-20269687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5175464"/>
        <c:crosses val="autoZero"/>
        <c:auto val="1"/>
        <c:lblAlgn val="ctr"/>
        <c:lblOffset val="100"/>
        <c:noMultiLvlLbl val="0"/>
      </c:catAx>
      <c:valAx>
        <c:axId val="-2025175464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Speed-up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26968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FFFFFF"/>
      </a:solidFill>
    </a:ln>
  </c:spPr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'SB-scale'!$J$171</c:f>
              <c:strCache>
                <c:ptCount val="1"/>
                <c:pt idx="0">
                  <c:v>bulk-stat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invertIfNegative val="0"/>
          <c:cat>
            <c:multiLvlStrRef>
              <c:f>'SB-scale'!$H$172:$I$177</c:f>
              <c:multiLvlStrCache>
                <c:ptCount val="6"/>
                <c:lvl>
                  <c:pt idx="0">
                    <c:v>q=128</c:v>
                  </c:pt>
                  <c:pt idx="1">
                    <c:v>q=256</c:v>
                  </c:pt>
                  <c:pt idx="2">
                    <c:v>q=512</c:v>
                  </c:pt>
                  <c:pt idx="3">
                    <c:v>q=64</c:v>
                  </c:pt>
                  <c:pt idx="4">
                    <c:v>q=128</c:v>
                  </c:pt>
                  <c:pt idx="5">
                    <c:v>q=256</c:v>
                  </c:pt>
                </c:lvl>
                <c:lvl>
                  <c:pt idx="0">
                    <c:v>Uniform</c:v>
                  </c:pt>
                  <c:pt idx="3">
                    <c:v>Elliptical</c:v>
                  </c:pt>
                </c:lvl>
              </c:multiLvlStrCache>
            </c:multiLvlStrRef>
          </c:cat>
          <c:val>
            <c:numRef>
              <c:f>'SB-scale'!$J$172:$J$177</c:f>
              <c:numCache>
                <c:formatCode>General</c:formatCode>
                <c:ptCount val="6"/>
                <c:pt idx="0">
                  <c:v>22.5205</c:v>
                </c:pt>
                <c:pt idx="1">
                  <c:v>22.3225</c:v>
                </c:pt>
                <c:pt idx="2">
                  <c:v>117.444</c:v>
                </c:pt>
                <c:pt idx="3">
                  <c:v>14.7618</c:v>
                </c:pt>
                <c:pt idx="4">
                  <c:v>17.9586</c:v>
                </c:pt>
                <c:pt idx="5">
                  <c:v>24.045</c:v>
                </c:pt>
              </c:numCache>
            </c:numRef>
          </c:val>
        </c:ser>
        <c:ser>
          <c:idx val="1"/>
          <c:order val="1"/>
          <c:tx>
            <c:strRef>
              <c:f>'SB-scale'!$K$171</c:f>
              <c:strCache>
                <c:ptCount val="1"/>
                <c:pt idx="0">
                  <c:v>bulk-dyn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prstClr val="white"/>
              </a:bgClr>
            </a:pattFill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'SB-scale'!$H$172:$I$177</c:f>
              <c:multiLvlStrCache>
                <c:ptCount val="6"/>
                <c:lvl>
                  <c:pt idx="0">
                    <c:v>q=128</c:v>
                  </c:pt>
                  <c:pt idx="1">
                    <c:v>q=256</c:v>
                  </c:pt>
                  <c:pt idx="2">
                    <c:v>q=512</c:v>
                  </c:pt>
                  <c:pt idx="3">
                    <c:v>q=64</c:v>
                  </c:pt>
                  <c:pt idx="4">
                    <c:v>q=128</c:v>
                  </c:pt>
                  <c:pt idx="5">
                    <c:v>q=256</c:v>
                  </c:pt>
                </c:lvl>
                <c:lvl>
                  <c:pt idx="0">
                    <c:v>Uniform</c:v>
                  </c:pt>
                  <c:pt idx="3">
                    <c:v>Elliptical</c:v>
                  </c:pt>
                </c:lvl>
              </c:multiLvlStrCache>
            </c:multiLvlStrRef>
          </c:cat>
          <c:val>
            <c:numRef>
              <c:f>'SB-scale'!$K$172:$K$177</c:f>
              <c:numCache>
                <c:formatCode>General</c:formatCode>
                <c:ptCount val="6"/>
                <c:pt idx="0">
                  <c:v>18.7505</c:v>
                </c:pt>
                <c:pt idx="1">
                  <c:v>18.8656</c:v>
                </c:pt>
                <c:pt idx="2">
                  <c:v>39.0416</c:v>
                </c:pt>
                <c:pt idx="3">
                  <c:v>15.7888</c:v>
                </c:pt>
                <c:pt idx="4">
                  <c:v>14.4951</c:v>
                </c:pt>
                <c:pt idx="5">
                  <c:v>17.229</c:v>
                </c:pt>
              </c:numCache>
            </c:numRef>
          </c:val>
        </c:ser>
        <c:ser>
          <c:idx val="2"/>
          <c:order val="2"/>
          <c:tx>
            <c:strRef>
              <c:f>'SB-scale'!$L$171</c:f>
              <c:strCache>
                <c:ptCount val="1"/>
                <c:pt idx="0">
                  <c:v>fg-data-driven</c:v>
                </c:pt>
              </c:strCache>
            </c:strRef>
          </c:tx>
          <c:spPr>
            <a:pattFill prst="pct75">
              <a:fgClr>
                <a:schemeClr val="accent3"/>
              </a:fgClr>
              <a:bgClr>
                <a:prstClr val="white"/>
              </a:bgClr>
            </a:pattFill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'SB-scale'!$H$172:$I$177</c:f>
              <c:multiLvlStrCache>
                <c:ptCount val="6"/>
                <c:lvl>
                  <c:pt idx="0">
                    <c:v>q=128</c:v>
                  </c:pt>
                  <c:pt idx="1">
                    <c:v>q=256</c:v>
                  </c:pt>
                  <c:pt idx="2">
                    <c:v>q=512</c:v>
                  </c:pt>
                  <c:pt idx="3">
                    <c:v>q=64</c:v>
                  </c:pt>
                  <c:pt idx="4">
                    <c:v>q=128</c:v>
                  </c:pt>
                  <c:pt idx="5">
                    <c:v>q=256</c:v>
                  </c:pt>
                </c:lvl>
                <c:lvl>
                  <c:pt idx="0">
                    <c:v>Uniform</c:v>
                  </c:pt>
                  <c:pt idx="3">
                    <c:v>Elliptical</c:v>
                  </c:pt>
                </c:lvl>
              </c:multiLvlStrCache>
            </c:multiLvlStrRef>
          </c:cat>
          <c:val>
            <c:numRef>
              <c:f>'SB-scale'!$L$172:$L$177</c:f>
              <c:numCache>
                <c:formatCode>General</c:formatCode>
                <c:ptCount val="6"/>
                <c:pt idx="0">
                  <c:v>32.8104</c:v>
                </c:pt>
                <c:pt idx="1">
                  <c:v>32.8975</c:v>
                </c:pt>
                <c:pt idx="2">
                  <c:v>38.69</c:v>
                </c:pt>
                <c:pt idx="3">
                  <c:v>14.9259</c:v>
                </c:pt>
                <c:pt idx="4">
                  <c:v>13.3926</c:v>
                </c:pt>
                <c:pt idx="5">
                  <c:v>16.7347</c:v>
                </c:pt>
              </c:numCache>
            </c:numRef>
          </c:val>
        </c:ser>
        <c:ser>
          <c:idx val="3"/>
          <c:order val="3"/>
          <c:tx>
            <c:strRef>
              <c:f>'SB-scale'!$M$171</c:f>
              <c:strCache>
                <c:ptCount val="1"/>
                <c:pt idx="0">
                  <c:v>bulk-dyn-tiled</c:v>
                </c:pt>
              </c:strCache>
            </c:strRef>
          </c:tx>
          <c:spPr>
            <a:pattFill prst="dkDnDiag">
              <a:fgClr>
                <a:schemeClr val="tx2"/>
              </a:fgClr>
              <a:bgClr>
                <a:prstClr val="white"/>
              </a:bgClr>
            </a:pattFill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'SB-scale'!$H$172:$I$177</c:f>
              <c:multiLvlStrCache>
                <c:ptCount val="6"/>
                <c:lvl>
                  <c:pt idx="0">
                    <c:v>q=128</c:v>
                  </c:pt>
                  <c:pt idx="1">
                    <c:v>q=256</c:v>
                  </c:pt>
                  <c:pt idx="2">
                    <c:v>q=512</c:v>
                  </c:pt>
                  <c:pt idx="3">
                    <c:v>q=64</c:v>
                  </c:pt>
                  <c:pt idx="4">
                    <c:v>q=128</c:v>
                  </c:pt>
                  <c:pt idx="5">
                    <c:v>q=256</c:v>
                  </c:pt>
                </c:lvl>
                <c:lvl>
                  <c:pt idx="0">
                    <c:v>Uniform</c:v>
                  </c:pt>
                  <c:pt idx="3">
                    <c:v>Elliptical</c:v>
                  </c:pt>
                </c:lvl>
              </c:multiLvlStrCache>
            </c:multiLvlStrRef>
          </c:cat>
          <c:val>
            <c:numRef>
              <c:f>'SB-scale'!$M$172:$M$177</c:f>
              <c:numCache>
                <c:formatCode>General</c:formatCode>
                <c:ptCount val="6"/>
                <c:pt idx="0">
                  <c:v>17.2741</c:v>
                </c:pt>
                <c:pt idx="1">
                  <c:v>17.1724</c:v>
                </c:pt>
                <c:pt idx="2">
                  <c:v>38.5304</c:v>
                </c:pt>
                <c:pt idx="3">
                  <c:v>13.3028</c:v>
                </c:pt>
                <c:pt idx="4">
                  <c:v>12.7886</c:v>
                </c:pt>
                <c:pt idx="5">
                  <c:v>16.523</c:v>
                </c:pt>
              </c:numCache>
            </c:numRef>
          </c:val>
        </c:ser>
        <c:ser>
          <c:idx val="4"/>
          <c:order val="4"/>
          <c:tx>
            <c:strRef>
              <c:f>'SB-scale'!$N$171</c:f>
              <c:strCache>
                <c:ptCount val="1"/>
                <c:pt idx="0">
                  <c:v>data-driven-tiled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prstClr val="white"/>
              </a:bgClr>
            </a:pattFill>
            <a:ln w="25400">
              <a:solidFill>
                <a:srgbClr val="0D0D0D"/>
              </a:solidFill>
            </a:ln>
          </c:spPr>
          <c:invertIfNegative val="0"/>
          <c:cat>
            <c:multiLvlStrRef>
              <c:f>'SB-scale'!$H$172:$I$177</c:f>
              <c:multiLvlStrCache>
                <c:ptCount val="6"/>
                <c:lvl>
                  <c:pt idx="0">
                    <c:v>q=128</c:v>
                  </c:pt>
                  <c:pt idx="1">
                    <c:v>q=256</c:v>
                  </c:pt>
                  <c:pt idx="2">
                    <c:v>q=512</c:v>
                  </c:pt>
                  <c:pt idx="3">
                    <c:v>q=64</c:v>
                  </c:pt>
                  <c:pt idx="4">
                    <c:v>q=128</c:v>
                  </c:pt>
                  <c:pt idx="5">
                    <c:v>q=256</c:v>
                  </c:pt>
                </c:lvl>
                <c:lvl>
                  <c:pt idx="0">
                    <c:v>Uniform</c:v>
                  </c:pt>
                  <c:pt idx="3">
                    <c:v>Elliptical</c:v>
                  </c:pt>
                </c:lvl>
              </c:multiLvlStrCache>
            </c:multiLvlStrRef>
          </c:cat>
          <c:val>
            <c:numRef>
              <c:f>'SB-scale'!$N$172:$N$177</c:f>
              <c:numCache>
                <c:formatCode>General</c:formatCode>
                <c:ptCount val="6"/>
                <c:pt idx="0">
                  <c:v>16.0789</c:v>
                </c:pt>
                <c:pt idx="1">
                  <c:v>16.0033</c:v>
                </c:pt>
                <c:pt idx="2">
                  <c:v>39.6294</c:v>
                </c:pt>
                <c:pt idx="3">
                  <c:v>11.5295</c:v>
                </c:pt>
                <c:pt idx="4">
                  <c:v>11.8352</c:v>
                </c:pt>
                <c:pt idx="5">
                  <c:v>16.1754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938264"/>
        <c:axId val="1762215992"/>
      </c:barChart>
      <c:catAx>
        <c:axId val="1765938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62215992"/>
        <c:crosses val="autoZero"/>
        <c:auto val="1"/>
        <c:lblAlgn val="ctr"/>
        <c:lblOffset val="100"/>
        <c:noMultiLvlLbl val="0"/>
      </c:catAx>
      <c:valAx>
        <c:axId val="1762215992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to Solution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59382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'Tune-scale'!$B$19</c:f>
              <c:strCache>
                <c:ptCount val="1"/>
                <c:pt idx="0">
                  <c:v>Uniform</c:v>
                </c:pt>
              </c:strCache>
            </c:strRef>
          </c:tx>
          <c:xVal>
            <c:numRef>
              <c:f>'Tune-scale'!$A$20:$A$32</c:f>
              <c:numCache>
                <c:formatCode>General</c:formatCode>
                <c:ptCount val="13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</c:numCache>
            </c:numRef>
          </c:xVal>
          <c:yVal>
            <c:numRef>
              <c:f>'Tune-scale'!$B$20:$B$32</c:f>
              <c:numCache>
                <c:formatCode>General</c:formatCode>
                <c:ptCount val="13"/>
                <c:pt idx="0">
                  <c:v>117.215</c:v>
                </c:pt>
                <c:pt idx="1">
                  <c:v>64.8996</c:v>
                </c:pt>
                <c:pt idx="2">
                  <c:v>37.2705</c:v>
                </c:pt>
                <c:pt idx="3">
                  <c:v>24.2421</c:v>
                </c:pt>
                <c:pt idx="4">
                  <c:v>17.9495</c:v>
                </c:pt>
                <c:pt idx="5">
                  <c:v>14.2483</c:v>
                </c:pt>
                <c:pt idx="6">
                  <c:v>12.7913</c:v>
                </c:pt>
                <c:pt idx="7">
                  <c:v>12.1094</c:v>
                </c:pt>
                <c:pt idx="8">
                  <c:v>12.0586</c:v>
                </c:pt>
                <c:pt idx="9">
                  <c:v>12.4367</c:v>
                </c:pt>
                <c:pt idx="10">
                  <c:v>13.0791</c:v>
                </c:pt>
                <c:pt idx="11">
                  <c:v>14.0597</c:v>
                </c:pt>
                <c:pt idx="12">
                  <c:v>16.4158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'Tune-scale'!$C$19</c:f>
              <c:strCache>
                <c:ptCount val="1"/>
                <c:pt idx="0">
                  <c:v>Elliptical</c:v>
                </c:pt>
              </c:strCache>
            </c:strRef>
          </c:tx>
          <c:xVal>
            <c:numRef>
              <c:f>'Tune-scale'!$A$20:$A$32</c:f>
              <c:numCache>
                <c:formatCode>General</c:formatCode>
                <c:ptCount val="13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</c:numCache>
            </c:numRef>
          </c:xVal>
          <c:yVal>
            <c:numRef>
              <c:f>'Tune-scale'!$C$20:$C$32</c:f>
              <c:numCache>
                <c:formatCode>General</c:formatCode>
                <c:ptCount val="13"/>
                <c:pt idx="0">
                  <c:v>134.996</c:v>
                </c:pt>
                <c:pt idx="1">
                  <c:v>65.1408</c:v>
                </c:pt>
                <c:pt idx="2">
                  <c:v>33.845</c:v>
                </c:pt>
                <c:pt idx="3">
                  <c:v>19.7434</c:v>
                </c:pt>
                <c:pt idx="4">
                  <c:v>12.8533</c:v>
                </c:pt>
                <c:pt idx="5">
                  <c:v>9.52467</c:v>
                </c:pt>
                <c:pt idx="6">
                  <c:v>7.76144</c:v>
                </c:pt>
                <c:pt idx="7">
                  <c:v>6.95227</c:v>
                </c:pt>
                <c:pt idx="8">
                  <c:v>6.583</c:v>
                </c:pt>
                <c:pt idx="9">
                  <c:v>6.41505</c:v>
                </c:pt>
                <c:pt idx="10">
                  <c:v>6.47661</c:v>
                </c:pt>
                <c:pt idx="11">
                  <c:v>6.82475</c:v>
                </c:pt>
                <c:pt idx="12">
                  <c:v>7.39043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5618872"/>
        <c:axId val="-2023376696"/>
      </c:scatterChart>
      <c:valAx>
        <c:axId val="1765618872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Block Size (# nodes)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23376696"/>
        <c:crosses val="autoZero"/>
        <c:crossBetween val="midCat"/>
      </c:valAx>
      <c:valAx>
        <c:axId val="-2023376696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5618872"/>
        <c:crosses val="autoZero"/>
        <c:crossBetween val="midCat"/>
      </c:valAx>
    </c:plotArea>
    <c:legend>
      <c:legendPos val="tr"/>
      <c:layout>
        <c:manualLayout>
          <c:xMode val="edge"/>
          <c:yMode val="edge"/>
          <c:x val="0.576763915699208"/>
          <c:y val="0.0951433730146586"/>
          <c:w val="0.30928720353768"/>
          <c:h val="0.156575503305658"/>
        </c:manualLayout>
      </c:layout>
      <c:overlay val="1"/>
      <c:spPr>
        <a:solidFill>
          <a:schemeClr val="bg2"/>
        </a:solidFill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'Tune-scale'!$B$19</c:f>
              <c:strCache>
                <c:ptCount val="1"/>
                <c:pt idx="0">
                  <c:v>Uniform</c:v>
                </c:pt>
              </c:strCache>
            </c:strRef>
          </c:tx>
          <c:xVal>
            <c:numRef>
              <c:f>'Tune-scale'!$A$62:$A$74</c:f>
              <c:numCache>
                <c:formatCode>General</c:formatCode>
                <c:ptCount val="13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</c:numCache>
            </c:numRef>
          </c:xVal>
          <c:yVal>
            <c:numRef>
              <c:f>'Tune-scale'!$B$62:$B$74</c:f>
              <c:numCache>
                <c:formatCode>General</c:formatCode>
                <c:ptCount val="13"/>
                <c:pt idx="0">
                  <c:v>11.3639</c:v>
                </c:pt>
                <c:pt idx="1">
                  <c:v>9.70488</c:v>
                </c:pt>
                <c:pt idx="2">
                  <c:v>7.59471</c:v>
                </c:pt>
                <c:pt idx="3">
                  <c:v>6.47976</c:v>
                </c:pt>
                <c:pt idx="4">
                  <c:v>5.78665</c:v>
                </c:pt>
                <c:pt idx="5">
                  <c:v>5.89478</c:v>
                </c:pt>
                <c:pt idx="6">
                  <c:v>6.47256</c:v>
                </c:pt>
                <c:pt idx="7">
                  <c:v>8.337350000000001</c:v>
                </c:pt>
                <c:pt idx="8">
                  <c:v>7.82464</c:v>
                </c:pt>
                <c:pt idx="9">
                  <c:v>10.2938</c:v>
                </c:pt>
                <c:pt idx="10">
                  <c:v>11.5141</c:v>
                </c:pt>
                <c:pt idx="11">
                  <c:v>15.1941</c:v>
                </c:pt>
                <c:pt idx="12">
                  <c:v>27.8813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'Tune-scale'!$C$19</c:f>
              <c:strCache>
                <c:ptCount val="1"/>
                <c:pt idx="0">
                  <c:v>Elliptical</c:v>
                </c:pt>
              </c:strCache>
            </c:strRef>
          </c:tx>
          <c:xVal>
            <c:numRef>
              <c:f>'Tune-scale'!$A$62:$A$74</c:f>
              <c:numCache>
                <c:formatCode>General</c:formatCode>
                <c:ptCount val="13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</c:numCache>
            </c:numRef>
          </c:xVal>
          <c:yVal>
            <c:numRef>
              <c:f>'Tune-scale'!$C$62:$C$74</c:f>
              <c:numCache>
                <c:formatCode>General</c:formatCode>
                <c:ptCount val="13"/>
                <c:pt idx="0">
                  <c:v>41.6811</c:v>
                </c:pt>
                <c:pt idx="1">
                  <c:v>25.4395</c:v>
                </c:pt>
                <c:pt idx="2">
                  <c:v>19.6681</c:v>
                </c:pt>
                <c:pt idx="3">
                  <c:v>16.7228</c:v>
                </c:pt>
                <c:pt idx="4">
                  <c:v>15.0766</c:v>
                </c:pt>
                <c:pt idx="5">
                  <c:v>14.2572</c:v>
                </c:pt>
                <c:pt idx="6">
                  <c:v>13.9912</c:v>
                </c:pt>
                <c:pt idx="7">
                  <c:v>13.5007</c:v>
                </c:pt>
                <c:pt idx="8">
                  <c:v>13.6549</c:v>
                </c:pt>
                <c:pt idx="9">
                  <c:v>13.6895</c:v>
                </c:pt>
                <c:pt idx="10">
                  <c:v>15.2285</c:v>
                </c:pt>
                <c:pt idx="11">
                  <c:v>12.5683</c:v>
                </c:pt>
                <c:pt idx="12">
                  <c:v>12.6203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5519544"/>
        <c:axId val="1774656200"/>
      </c:scatterChart>
      <c:valAx>
        <c:axId val="-2035519544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Block Size (# nodes)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4656200"/>
        <c:crosses val="autoZero"/>
        <c:crossBetween val="midCat"/>
      </c:valAx>
      <c:valAx>
        <c:axId val="1774656200"/>
        <c:scaling>
          <c:logBase val="2.0"/>
          <c:orientation val="minMax"/>
          <c:max val="128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5519544"/>
        <c:crosses val="autoZero"/>
        <c:crossBetween val="midCat"/>
      </c:valAx>
    </c:plotArea>
    <c:legend>
      <c:legendPos val="tr"/>
      <c:layout>
        <c:manualLayout>
          <c:xMode val="edge"/>
          <c:yMode val="edge"/>
          <c:x val="0.57280847722314"/>
          <c:y val="0.0890823267013392"/>
          <c:w val="0.314616229330775"/>
          <c:h val="0.150763723070431"/>
        </c:manualLayout>
      </c:layout>
      <c:overlay val="1"/>
      <c:spPr>
        <a:solidFill>
          <a:schemeClr val="bg2"/>
        </a:solidFill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01665E"/>
              </a:solidFill>
              <a:prstDash val="solid"/>
            </a:ln>
          </c:spPr>
          <c:marker>
            <c:symbol val="diamond"/>
            <c:size val="5"/>
            <c:spPr>
              <a:ln>
                <a:solidFill>
                  <a:srgbClr val="01665E"/>
                </a:solidFill>
              </a:ln>
            </c:spPr>
          </c:marker>
          <c:xVal>
            <c:numRef>
              <c:f>'Task-trace'!$A$3:$A$806</c:f>
              <c:numCache>
                <c:formatCode>General</c:formatCode>
                <c:ptCount val="804"/>
                <c:pt idx="0">
                  <c:v>0.0</c:v>
                </c:pt>
                <c:pt idx="1">
                  <c:v>0.005</c:v>
                </c:pt>
                <c:pt idx="2">
                  <c:v>0.01</c:v>
                </c:pt>
                <c:pt idx="3">
                  <c:v>0.015</c:v>
                </c:pt>
                <c:pt idx="4">
                  <c:v>0.02</c:v>
                </c:pt>
                <c:pt idx="5">
                  <c:v>0.025</c:v>
                </c:pt>
                <c:pt idx="6">
                  <c:v>0.03</c:v>
                </c:pt>
                <c:pt idx="7">
                  <c:v>0.035</c:v>
                </c:pt>
                <c:pt idx="8">
                  <c:v>0.04</c:v>
                </c:pt>
                <c:pt idx="9">
                  <c:v>0.045</c:v>
                </c:pt>
                <c:pt idx="10">
                  <c:v>0.05</c:v>
                </c:pt>
                <c:pt idx="11">
                  <c:v>0.055</c:v>
                </c:pt>
                <c:pt idx="12">
                  <c:v>0.06</c:v>
                </c:pt>
                <c:pt idx="13">
                  <c:v>0.065</c:v>
                </c:pt>
                <c:pt idx="14">
                  <c:v>0.07</c:v>
                </c:pt>
                <c:pt idx="15">
                  <c:v>0.075</c:v>
                </c:pt>
                <c:pt idx="16">
                  <c:v>0.08</c:v>
                </c:pt>
                <c:pt idx="17">
                  <c:v>0.085</c:v>
                </c:pt>
                <c:pt idx="18">
                  <c:v>0.09</c:v>
                </c:pt>
                <c:pt idx="19">
                  <c:v>0.095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</c:v>
                </c:pt>
                <c:pt idx="28">
                  <c:v>0.14</c:v>
                </c:pt>
                <c:pt idx="29">
                  <c:v>0.145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</c:v>
                </c:pt>
                <c:pt idx="34">
                  <c:v>0.17</c:v>
                </c:pt>
                <c:pt idx="35">
                  <c:v>0.175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</c:v>
                </c:pt>
                <c:pt idx="40">
                  <c:v>0.2</c:v>
                </c:pt>
                <c:pt idx="41">
                  <c:v>0.205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</c:v>
                </c:pt>
                <c:pt idx="46">
                  <c:v>0.23</c:v>
                </c:pt>
                <c:pt idx="47">
                  <c:v>0.235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</c:v>
                </c:pt>
                <c:pt idx="54">
                  <c:v>0.27</c:v>
                </c:pt>
                <c:pt idx="55">
                  <c:v>0.275</c:v>
                </c:pt>
                <c:pt idx="56">
                  <c:v>0.28</c:v>
                </c:pt>
                <c:pt idx="57">
                  <c:v>0.285</c:v>
                </c:pt>
                <c:pt idx="58">
                  <c:v>0.29</c:v>
                </c:pt>
                <c:pt idx="59">
                  <c:v>0.295</c:v>
                </c:pt>
                <c:pt idx="60">
                  <c:v>0.3</c:v>
                </c:pt>
                <c:pt idx="61">
                  <c:v>0.305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</c:v>
                </c:pt>
                <c:pt idx="66">
                  <c:v>0.33</c:v>
                </c:pt>
                <c:pt idx="67">
                  <c:v>0.335</c:v>
                </c:pt>
                <c:pt idx="68">
                  <c:v>0.34</c:v>
                </c:pt>
                <c:pt idx="69">
                  <c:v>0.345</c:v>
                </c:pt>
                <c:pt idx="70">
                  <c:v>0.35</c:v>
                </c:pt>
                <c:pt idx="71">
                  <c:v>0.355</c:v>
                </c:pt>
                <c:pt idx="72">
                  <c:v>0.36</c:v>
                </c:pt>
                <c:pt idx="73">
                  <c:v>0.365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</c:v>
                </c:pt>
                <c:pt idx="78">
                  <c:v>0.39</c:v>
                </c:pt>
                <c:pt idx="79">
                  <c:v>0.395</c:v>
                </c:pt>
                <c:pt idx="80">
                  <c:v>0.4</c:v>
                </c:pt>
                <c:pt idx="81">
                  <c:v>0.405</c:v>
                </c:pt>
                <c:pt idx="82">
                  <c:v>0.41</c:v>
                </c:pt>
                <c:pt idx="83">
                  <c:v>0.415</c:v>
                </c:pt>
                <c:pt idx="84">
                  <c:v>0.42</c:v>
                </c:pt>
                <c:pt idx="85">
                  <c:v>0.425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</c:v>
                </c:pt>
                <c:pt idx="90">
                  <c:v>0.45</c:v>
                </c:pt>
                <c:pt idx="91">
                  <c:v>0.455</c:v>
                </c:pt>
                <c:pt idx="92">
                  <c:v>0.46</c:v>
                </c:pt>
                <c:pt idx="93">
                  <c:v>0.465</c:v>
                </c:pt>
                <c:pt idx="94">
                  <c:v>0.47</c:v>
                </c:pt>
                <c:pt idx="95">
                  <c:v>0.475</c:v>
                </c:pt>
                <c:pt idx="96">
                  <c:v>0.48</c:v>
                </c:pt>
                <c:pt idx="97">
                  <c:v>0.485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</c:v>
                </c:pt>
                <c:pt idx="104">
                  <c:v>0.52</c:v>
                </c:pt>
                <c:pt idx="105">
                  <c:v>0.525</c:v>
                </c:pt>
                <c:pt idx="106">
                  <c:v>0.53</c:v>
                </c:pt>
                <c:pt idx="107">
                  <c:v>0.535</c:v>
                </c:pt>
                <c:pt idx="108">
                  <c:v>0.54</c:v>
                </c:pt>
                <c:pt idx="109">
                  <c:v>0.545</c:v>
                </c:pt>
                <c:pt idx="110">
                  <c:v>0.55</c:v>
                </c:pt>
                <c:pt idx="111">
                  <c:v>0.555</c:v>
                </c:pt>
                <c:pt idx="112">
                  <c:v>0.56</c:v>
                </c:pt>
                <c:pt idx="113">
                  <c:v>0.565</c:v>
                </c:pt>
                <c:pt idx="114">
                  <c:v>0.57</c:v>
                </c:pt>
                <c:pt idx="115">
                  <c:v>0.575</c:v>
                </c:pt>
                <c:pt idx="116">
                  <c:v>0.58</c:v>
                </c:pt>
                <c:pt idx="117">
                  <c:v>0.585</c:v>
                </c:pt>
                <c:pt idx="118">
                  <c:v>0.59</c:v>
                </c:pt>
                <c:pt idx="119">
                  <c:v>0.595</c:v>
                </c:pt>
                <c:pt idx="120">
                  <c:v>0.6</c:v>
                </c:pt>
                <c:pt idx="121">
                  <c:v>0.605</c:v>
                </c:pt>
                <c:pt idx="122">
                  <c:v>0.61</c:v>
                </c:pt>
                <c:pt idx="123">
                  <c:v>0.615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</c:v>
                </c:pt>
                <c:pt idx="128">
                  <c:v>0.64</c:v>
                </c:pt>
                <c:pt idx="129">
                  <c:v>0.645</c:v>
                </c:pt>
                <c:pt idx="130">
                  <c:v>0.65</c:v>
                </c:pt>
                <c:pt idx="131">
                  <c:v>0.655</c:v>
                </c:pt>
                <c:pt idx="132">
                  <c:v>0.66</c:v>
                </c:pt>
                <c:pt idx="133">
                  <c:v>0.665</c:v>
                </c:pt>
                <c:pt idx="134">
                  <c:v>0.67</c:v>
                </c:pt>
                <c:pt idx="135">
                  <c:v>0.675</c:v>
                </c:pt>
                <c:pt idx="136">
                  <c:v>0.68</c:v>
                </c:pt>
                <c:pt idx="137">
                  <c:v>0.685</c:v>
                </c:pt>
                <c:pt idx="138">
                  <c:v>0.69</c:v>
                </c:pt>
                <c:pt idx="139">
                  <c:v>0.695</c:v>
                </c:pt>
                <c:pt idx="140">
                  <c:v>0.7</c:v>
                </c:pt>
                <c:pt idx="141">
                  <c:v>0.705</c:v>
                </c:pt>
                <c:pt idx="142">
                  <c:v>0.71</c:v>
                </c:pt>
                <c:pt idx="143">
                  <c:v>0.715</c:v>
                </c:pt>
                <c:pt idx="144">
                  <c:v>0.72</c:v>
                </c:pt>
                <c:pt idx="145">
                  <c:v>0.725</c:v>
                </c:pt>
                <c:pt idx="146">
                  <c:v>0.73</c:v>
                </c:pt>
                <c:pt idx="147">
                  <c:v>0.735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</c:v>
                </c:pt>
                <c:pt idx="154">
                  <c:v>0.77</c:v>
                </c:pt>
                <c:pt idx="155">
                  <c:v>0.775</c:v>
                </c:pt>
                <c:pt idx="156">
                  <c:v>0.78</c:v>
                </c:pt>
                <c:pt idx="157">
                  <c:v>0.785</c:v>
                </c:pt>
                <c:pt idx="158">
                  <c:v>0.79</c:v>
                </c:pt>
                <c:pt idx="159">
                  <c:v>0.795</c:v>
                </c:pt>
                <c:pt idx="160">
                  <c:v>0.8</c:v>
                </c:pt>
                <c:pt idx="161">
                  <c:v>0.805</c:v>
                </c:pt>
                <c:pt idx="162">
                  <c:v>0.81</c:v>
                </c:pt>
                <c:pt idx="163">
                  <c:v>0.815</c:v>
                </c:pt>
                <c:pt idx="164">
                  <c:v>0.82</c:v>
                </c:pt>
                <c:pt idx="165">
                  <c:v>0.825</c:v>
                </c:pt>
                <c:pt idx="166">
                  <c:v>0.83</c:v>
                </c:pt>
                <c:pt idx="167">
                  <c:v>0.835</c:v>
                </c:pt>
                <c:pt idx="168">
                  <c:v>0.84</c:v>
                </c:pt>
                <c:pt idx="169">
                  <c:v>0.845</c:v>
                </c:pt>
                <c:pt idx="170">
                  <c:v>0.85</c:v>
                </c:pt>
                <c:pt idx="171">
                  <c:v>0.855</c:v>
                </c:pt>
                <c:pt idx="172">
                  <c:v>0.86</c:v>
                </c:pt>
                <c:pt idx="173">
                  <c:v>0.865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</c:v>
                </c:pt>
                <c:pt idx="178">
                  <c:v>0.89</c:v>
                </c:pt>
                <c:pt idx="179">
                  <c:v>0.895</c:v>
                </c:pt>
                <c:pt idx="180">
                  <c:v>0.9</c:v>
                </c:pt>
                <c:pt idx="181">
                  <c:v>0.905</c:v>
                </c:pt>
                <c:pt idx="182">
                  <c:v>0.91</c:v>
                </c:pt>
                <c:pt idx="183">
                  <c:v>0.915</c:v>
                </c:pt>
                <c:pt idx="184">
                  <c:v>0.92</c:v>
                </c:pt>
                <c:pt idx="185">
                  <c:v>0.925</c:v>
                </c:pt>
                <c:pt idx="186">
                  <c:v>0.93</c:v>
                </c:pt>
                <c:pt idx="187">
                  <c:v>0.935</c:v>
                </c:pt>
                <c:pt idx="188">
                  <c:v>0.94</c:v>
                </c:pt>
                <c:pt idx="189">
                  <c:v>0.945</c:v>
                </c:pt>
                <c:pt idx="190">
                  <c:v>0.95</c:v>
                </c:pt>
                <c:pt idx="191">
                  <c:v>0.955</c:v>
                </c:pt>
                <c:pt idx="192">
                  <c:v>0.96</c:v>
                </c:pt>
                <c:pt idx="193">
                  <c:v>0.965</c:v>
                </c:pt>
                <c:pt idx="194">
                  <c:v>0.97</c:v>
                </c:pt>
                <c:pt idx="195">
                  <c:v>0.975</c:v>
                </c:pt>
                <c:pt idx="196">
                  <c:v>0.98</c:v>
                </c:pt>
                <c:pt idx="197">
                  <c:v>0.985</c:v>
                </c:pt>
                <c:pt idx="198">
                  <c:v>0.99</c:v>
                </c:pt>
                <c:pt idx="199">
                  <c:v>0.995</c:v>
                </c:pt>
                <c:pt idx="200">
                  <c:v>1.0</c:v>
                </c:pt>
                <c:pt idx="201">
                  <c:v>1.005</c:v>
                </c:pt>
                <c:pt idx="202">
                  <c:v>1.01</c:v>
                </c:pt>
                <c:pt idx="203">
                  <c:v>1.015</c:v>
                </c:pt>
                <c:pt idx="204">
                  <c:v>1.02</c:v>
                </c:pt>
                <c:pt idx="205">
                  <c:v>1.025</c:v>
                </c:pt>
                <c:pt idx="206">
                  <c:v>1.03</c:v>
                </c:pt>
                <c:pt idx="207">
                  <c:v>1.035</c:v>
                </c:pt>
                <c:pt idx="208">
                  <c:v>1.04</c:v>
                </c:pt>
                <c:pt idx="209">
                  <c:v>1.045</c:v>
                </c:pt>
                <c:pt idx="210">
                  <c:v>1.05</c:v>
                </c:pt>
                <c:pt idx="211">
                  <c:v>1.055</c:v>
                </c:pt>
                <c:pt idx="212">
                  <c:v>1.06</c:v>
                </c:pt>
                <c:pt idx="213">
                  <c:v>1.065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</c:v>
                </c:pt>
                <c:pt idx="219">
                  <c:v>1.095</c:v>
                </c:pt>
                <c:pt idx="220">
                  <c:v>1.1</c:v>
                </c:pt>
                <c:pt idx="221">
                  <c:v>1.105</c:v>
                </c:pt>
                <c:pt idx="222">
                  <c:v>1.11</c:v>
                </c:pt>
                <c:pt idx="223">
                  <c:v>1.115</c:v>
                </c:pt>
                <c:pt idx="224">
                  <c:v>1.12</c:v>
                </c:pt>
                <c:pt idx="225">
                  <c:v>1.125</c:v>
                </c:pt>
                <c:pt idx="226">
                  <c:v>1.13</c:v>
                </c:pt>
                <c:pt idx="227">
                  <c:v>1.135</c:v>
                </c:pt>
                <c:pt idx="228">
                  <c:v>1.14</c:v>
                </c:pt>
                <c:pt idx="229">
                  <c:v>1.145</c:v>
                </c:pt>
                <c:pt idx="230">
                  <c:v>1.15</c:v>
                </c:pt>
                <c:pt idx="231">
                  <c:v>1.155</c:v>
                </c:pt>
                <c:pt idx="232">
                  <c:v>1.16</c:v>
                </c:pt>
                <c:pt idx="233">
                  <c:v>1.165</c:v>
                </c:pt>
                <c:pt idx="234">
                  <c:v>1.17</c:v>
                </c:pt>
                <c:pt idx="235">
                  <c:v>1.175</c:v>
                </c:pt>
                <c:pt idx="236">
                  <c:v>1.18</c:v>
                </c:pt>
                <c:pt idx="237">
                  <c:v>1.185</c:v>
                </c:pt>
                <c:pt idx="238">
                  <c:v>1.19</c:v>
                </c:pt>
                <c:pt idx="239">
                  <c:v>1.195</c:v>
                </c:pt>
                <c:pt idx="240">
                  <c:v>1.2</c:v>
                </c:pt>
                <c:pt idx="241">
                  <c:v>1.205</c:v>
                </c:pt>
                <c:pt idx="242">
                  <c:v>1.21</c:v>
                </c:pt>
                <c:pt idx="243">
                  <c:v>1.215</c:v>
                </c:pt>
                <c:pt idx="244">
                  <c:v>1.22</c:v>
                </c:pt>
                <c:pt idx="245">
                  <c:v>1.225</c:v>
                </c:pt>
                <c:pt idx="246">
                  <c:v>1.23</c:v>
                </c:pt>
                <c:pt idx="247">
                  <c:v>1.235</c:v>
                </c:pt>
                <c:pt idx="248">
                  <c:v>1.24</c:v>
                </c:pt>
                <c:pt idx="249">
                  <c:v>1.245</c:v>
                </c:pt>
                <c:pt idx="250">
                  <c:v>1.25</c:v>
                </c:pt>
                <c:pt idx="251">
                  <c:v>1.255</c:v>
                </c:pt>
                <c:pt idx="252">
                  <c:v>1.26</c:v>
                </c:pt>
                <c:pt idx="253">
                  <c:v>1.265</c:v>
                </c:pt>
                <c:pt idx="254">
                  <c:v>1.27</c:v>
                </c:pt>
                <c:pt idx="255">
                  <c:v>1.275</c:v>
                </c:pt>
                <c:pt idx="256">
                  <c:v>1.28</c:v>
                </c:pt>
                <c:pt idx="257">
                  <c:v>1.285</c:v>
                </c:pt>
                <c:pt idx="258">
                  <c:v>1.29</c:v>
                </c:pt>
                <c:pt idx="259">
                  <c:v>1.295</c:v>
                </c:pt>
                <c:pt idx="260">
                  <c:v>1.3</c:v>
                </c:pt>
                <c:pt idx="261">
                  <c:v>1.305</c:v>
                </c:pt>
                <c:pt idx="262">
                  <c:v>1.31</c:v>
                </c:pt>
                <c:pt idx="263">
                  <c:v>1.315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</c:v>
                </c:pt>
                <c:pt idx="277">
                  <c:v>1.385</c:v>
                </c:pt>
                <c:pt idx="278">
                  <c:v>1.39</c:v>
                </c:pt>
                <c:pt idx="279">
                  <c:v>1.395</c:v>
                </c:pt>
                <c:pt idx="280">
                  <c:v>1.4</c:v>
                </c:pt>
                <c:pt idx="281">
                  <c:v>1.405</c:v>
                </c:pt>
                <c:pt idx="282">
                  <c:v>1.41</c:v>
                </c:pt>
                <c:pt idx="283">
                  <c:v>1.415</c:v>
                </c:pt>
                <c:pt idx="284">
                  <c:v>1.42</c:v>
                </c:pt>
                <c:pt idx="285">
                  <c:v>1.425</c:v>
                </c:pt>
                <c:pt idx="286">
                  <c:v>1.43</c:v>
                </c:pt>
                <c:pt idx="287">
                  <c:v>1.435</c:v>
                </c:pt>
                <c:pt idx="288">
                  <c:v>1.44</c:v>
                </c:pt>
                <c:pt idx="289">
                  <c:v>1.445</c:v>
                </c:pt>
                <c:pt idx="290">
                  <c:v>1.45</c:v>
                </c:pt>
                <c:pt idx="291">
                  <c:v>1.455</c:v>
                </c:pt>
                <c:pt idx="292">
                  <c:v>1.46</c:v>
                </c:pt>
                <c:pt idx="293">
                  <c:v>1.465</c:v>
                </c:pt>
                <c:pt idx="294">
                  <c:v>1.47</c:v>
                </c:pt>
                <c:pt idx="295">
                  <c:v>1.475</c:v>
                </c:pt>
                <c:pt idx="296">
                  <c:v>1.48</c:v>
                </c:pt>
                <c:pt idx="297">
                  <c:v>1.485</c:v>
                </c:pt>
                <c:pt idx="298">
                  <c:v>1.49</c:v>
                </c:pt>
                <c:pt idx="299">
                  <c:v>1.495</c:v>
                </c:pt>
                <c:pt idx="300">
                  <c:v>1.5</c:v>
                </c:pt>
                <c:pt idx="301">
                  <c:v>1.505</c:v>
                </c:pt>
                <c:pt idx="302">
                  <c:v>1.51</c:v>
                </c:pt>
                <c:pt idx="303">
                  <c:v>1.515</c:v>
                </c:pt>
                <c:pt idx="304">
                  <c:v>1.52</c:v>
                </c:pt>
                <c:pt idx="305">
                  <c:v>1.525</c:v>
                </c:pt>
                <c:pt idx="306">
                  <c:v>1.53</c:v>
                </c:pt>
                <c:pt idx="307">
                  <c:v>1.535</c:v>
                </c:pt>
                <c:pt idx="308">
                  <c:v>1.54</c:v>
                </c:pt>
                <c:pt idx="309">
                  <c:v>1.545</c:v>
                </c:pt>
                <c:pt idx="310">
                  <c:v>1.55</c:v>
                </c:pt>
                <c:pt idx="311">
                  <c:v>1.555</c:v>
                </c:pt>
                <c:pt idx="312">
                  <c:v>1.56</c:v>
                </c:pt>
                <c:pt idx="313">
                  <c:v>1.565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</c:v>
                </c:pt>
                <c:pt idx="327">
                  <c:v>1.635</c:v>
                </c:pt>
                <c:pt idx="328">
                  <c:v>1.64</c:v>
                </c:pt>
                <c:pt idx="329">
                  <c:v>1.645</c:v>
                </c:pt>
                <c:pt idx="330">
                  <c:v>1.65</c:v>
                </c:pt>
                <c:pt idx="331">
                  <c:v>1.655</c:v>
                </c:pt>
                <c:pt idx="332">
                  <c:v>1.66</c:v>
                </c:pt>
                <c:pt idx="333">
                  <c:v>1.665</c:v>
                </c:pt>
                <c:pt idx="334">
                  <c:v>1.67</c:v>
                </c:pt>
                <c:pt idx="335">
                  <c:v>1.675</c:v>
                </c:pt>
                <c:pt idx="336">
                  <c:v>1.68</c:v>
                </c:pt>
                <c:pt idx="337">
                  <c:v>1.685</c:v>
                </c:pt>
                <c:pt idx="338">
                  <c:v>1.69</c:v>
                </c:pt>
                <c:pt idx="339">
                  <c:v>1.695</c:v>
                </c:pt>
                <c:pt idx="340">
                  <c:v>1.7</c:v>
                </c:pt>
                <c:pt idx="341">
                  <c:v>1.705</c:v>
                </c:pt>
                <c:pt idx="342">
                  <c:v>1.71</c:v>
                </c:pt>
                <c:pt idx="343">
                  <c:v>1.715</c:v>
                </c:pt>
                <c:pt idx="344">
                  <c:v>1.72</c:v>
                </c:pt>
                <c:pt idx="345">
                  <c:v>1.725</c:v>
                </c:pt>
                <c:pt idx="346">
                  <c:v>1.73</c:v>
                </c:pt>
                <c:pt idx="347">
                  <c:v>1.735</c:v>
                </c:pt>
                <c:pt idx="348">
                  <c:v>1.74</c:v>
                </c:pt>
                <c:pt idx="349">
                  <c:v>1.745</c:v>
                </c:pt>
                <c:pt idx="350">
                  <c:v>1.75</c:v>
                </c:pt>
                <c:pt idx="351">
                  <c:v>1.755</c:v>
                </c:pt>
                <c:pt idx="352">
                  <c:v>1.76</c:v>
                </c:pt>
                <c:pt idx="353">
                  <c:v>1.765</c:v>
                </c:pt>
                <c:pt idx="354">
                  <c:v>1.77</c:v>
                </c:pt>
                <c:pt idx="355">
                  <c:v>1.775</c:v>
                </c:pt>
                <c:pt idx="356">
                  <c:v>1.78</c:v>
                </c:pt>
                <c:pt idx="357">
                  <c:v>1.785</c:v>
                </c:pt>
                <c:pt idx="358">
                  <c:v>1.79</c:v>
                </c:pt>
                <c:pt idx="359">
                  <c:v>1.795</c:v>
                </c:pt>
                <c:pt idx="360">
                  <c:v>1.8</c:v>
                </c:pt>
                <c:pt idx="361">
                  <c:v>1.805</c:v>
                </c:pt>
                <c:pt idx="362">
                  <c:v>1.81</c:v>
                </c:pt>
                <c:pt idx="363">
                  <c:v>1.815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</c:v>
                </c:pt>
                <c:pt idx="377">
                  <c:v>1.885</c:v>
                </c:pt>
                <c:pt idx="378">
                  <c:v>1.89</c:v>
                </c:pt>
                <c:pt idx="379">
                  <c:v>1.895</c:v>
                </c:pt>
                <c:pt idx="380">
                  <c:v>1.9</c:v>
                </c:pt>
                <c:pt idx="381">
                  <c:v>1.905</c:v>
                </c:pt>
                <c:pt idx="382">
                  <c:v>1.91</c:v>
                </c:pt>
                <c:pt idx="383">
                  <c:v>1.915</c:v>
                </c:pt>
                <c:pt idx="384">
                  <c:v>1.92</c:v>
                </c:pt>
                <c:pt idx="385">
                  <c:v>1.925</c:v>
                </c:pt>
                <c:pt idx="386">
                  <c:v>1.93</c:v>
                </c:pt>
                <c:pt idx="387">
                  <c:v>1.935</c:v>
                </c:pt>
                <c:pt idx="388">
                  <c:v>1.94</c:v>
                </c:pt>
                <c:pt idx="389">
                  <c:v>1.945</c:v>
                </c:pt>
                <c:pt idx="390">
                  <c:v>1.95</c:v>
                </c:pt>
                <c:pt idx="391">
                  <c:v>1.955</c:v>
                </c:pt>
                <c:pt idx="392">
                  <c:v>1.96</c:v>
                </c:pt>
                <c:pt idx="393">
                  <c:v>1.965</c:v>
                </c:pt>
                <c:pt idx="394">
                  <c:v>1.97</c:v>
                </c:pt>
                <c:pt idx="395">
                  <c:v>1.975</c:v>
                </c:pt>
                <c:pt idx="396">
                  <c:v>1.98</c:v>
                </c:pt>
                <c:pt idx="397">
                  <c:v>1.985</c:v>
                </c:pt>
                <c:pt idx="398">
                  <c:v>1.99</c:v>
                </c:pt>
                <c:pt idx="399">
                  <c:v>1.995</c:v>
                </c:pt>
                <c:pt idx="400">
                  <c:v>2.0</c:v>
                </c:pt>
                <c:pt idx="401">
                  <c:v>2.005</c:v>
                </c:pt>
                <c:pt idx="402">
                  <c:v>2.01</c:v>
                </c:pt>
                <c:pt idx="403">
                  <c:v>2.015</c:v>
                </c:pt>
                <c:pt idx="404">
                  <c:v>2.02</c:v>
                </c:pt>
                <c:pt idx="405">
                  <c:v>2.025</c:v>
                </c:pt>
                <c:pt idx="406">
                  <c:v>2.03</c:v>
                </c:pt>
                <c:pt idx="407">
                  <c:v>2.035</c:v>
                </c:pt>
                <c:pt idx="408">
                  <c:v>2.04</c:v>
                </c:pt>
                <c:pt idx="409">
                  <c:v>2.045</c:v>
                </c:pt>
                <c:pt idx="410">
                  <c:v>2.05</c:v>
                </c:pt>
                <c:pt idx="411">
                  <c:v>2.055</c:v>
                </c:pt>
                <c:pt idx="412">
                  <c:v>2.06</c:v>
                </c:pt>
                <c:pt idx="413">
                  <c:v>2.065</c:v>
                </c:pt>
                <c:pt idx="414">
                  <c:v>2.07</c:v>
                </c:pt>
                <c:pt idx="415">
                  <c:v>2.075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2.095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2.115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2.135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2.155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</c:v>
                </c:pt>
                <c:pt idx="436">
                  <c:v>2.18</c:v>
                </c:pt>
                <c:pt idx="437">
                  <c:v>2.185</c:v>
                </c:pt>
                <c:pt idx="438">
                  <c:v>2.19</c:v>
                </c:pt>
                <c:pt idx="439">
                  <c:v>2.195</c:v>
                </c:pt>
                <c:pt idx="440">
                  <c:v>2.2</c:v>
                </c:pt>
                <c:pt idx="441">
                  <c:v>2.205</c:v>
                </c:pt>
                <c:pt idx="442">
                  <c:v>2.21</c:v>
                </c:pt>
                <c:pt idx="443">
                  <c:v>2.215</c:v>
                </c:pt>
                <c:pt idx="444">
                  <c:v>2.22</c:v>
                </c:pt>
                <c:pt idx="445">
                  <c:v>2.225</c:v>
                </c:pt>
                <c:pt idx="446">
                  <c:v>2.23</c:v>
                </c:pt>
                <c:pt idx="447">
                  <c:v>2.235</c:v>
                </c:pt>
                <c:pt idx="448">
                  <c:v>2.24</c:v>
                </c:pt>
                <c:pt idx="449">
                  <c:v>2.245</c:v>
                </c:pt>
                <c:pt idx="450">
                  <c:v>2.25</c:v>
                </c:pt>
                <c:pt idx="451">
                  <c:v>2.255</c:v>
                </c:pt>
                <c:pt idx="452">
                  <c:v>2.26</c:v>
                </c:pt>
                <c:pt idx="453">
                  <c:v>2.265</c:v>
                </c:pt>
                <c:pt idx="454">
                  <c:v>2.27</c:v>
                </c:pt>
                <c:pt idx="455">
                  <c:v>2.275</c:v>
                </c:pt>
                <c:pt idx="456">
                  <c:v>2.28</c:v>
                </c:pt>
                <c:pt idx="457">
                  <c:v>2.285</c:v>
                </c:pt>
                <c:pt idx="458">
                  <c:v>2.29</c:v>
                </c:pt>
                <c:pt idx="459">
                  <c:v>2.295</c:v>
                </c:pt>
                <c:pt idx="460">
                  <c:v>2.3</c:v>
                </c:pt>
                <c:pt idx="461">
                  <c:v>2.305</c:v>
                </c:pt>
                <c:pt idx="462">
                  <c:v>2.31</c:v>
                </c:pt>
                <c:pt idx="463">
                  <c:v>2.315</c:v>
                </c:pt>
                <c:pt idx="464">
                  <c:v>2.32</c:v>
                </c:pt>
                <c:pt idx="465">
                  <c:v>2.325</c:v>
                </c:pt>
                <c:pt idx="466">
                  <c:v>2.33</c:v>
                </c:pt>
                <c:pt idx="467">
                  <c:v>2.335</c:v>
                </c:pt>
                <c:pt idx="468">
                  <c:v>2.34</c:v>
                </c:pt>
                <c:pt idx="469">
                  <c:v>2.345</c:v>
                </c:pt>
                <c:pt idx="470">
                  <c:v>2.35</c:v>
                </c:pt>
                <c:pt idx="471">
                  <c:v>2.355</c:v>
                </c:pt>
                <c:pt idx="472">
                  <c:v>2.36</c:v>
                </c:pt>
                <c:pt idx="473">
                  <c:v>2.365</c:v>
                </c:pt>
                <c:pt idx="474">
                  <c:v>2.37</c:v>
                </c:pt>
                <c:pt idx="475">
                  <c:v>2.375</c:v>
                </c:pt>
                <c:pt idx="476">
                  <c:v>2.38</c:v>
                </c:pt>
                <c:pt idx="477">
                  <c:v>2.385</c:v>
                </c:pt>
                <c:pt idx="478">
                  <c:v>2.39</c:v>
                </c:pt>
                <c:pt idx="479">
                  <c:v>2.395</c:v>
                </c:pt>
                <c:pt idx="480">
                  <c:v>2.4</c:v>
                </c:pt>
                <c:pt idx="481">
                  <c:v>2.405</c:v>
                </c:pt>
                <c:pt idx="482">
                  <c:v>2.41</c:v>
                </c:pt>
                <c:pt idx="483">
                  <c:v>2.415</c:v>
                </c:pt>
                <c:pt idx="484">
                  <c:v>2.42</c:v>
                </c:pt>
                <c:pt idx="485">
                  <c:v>2.425</c:v>
                </c:pt>
                <c:pt idx="486">
                  <c:v>2.43</c:v>
                </c:pt>
                <c:pt idx="487">
                  <c:v>2.435</c:v>
                </c:pt>
                <c:pt idx="488">
                  <c:v>2.44</c:v>
                </c:pt>
                <c:pt idx="489">
                  <c:v>2.445</c:v>
                </c:pt>
                <c:pt idx="490">
                  <c:v>2.45</c:v>
                </c:pt>
                <c:pt idx="491">
                  <c:v>2.455</c:v>
                </c:pt>
                <c:pt idx="492">
                  <c:v>2.46</c:v>
                </c:pt>
                <c:pt idx="493">
                  <c:v>2.465</c:v>
                </c:pt>
                <c:pt idx="494">
                  <c:v>2.47</c:v>
                </c:pt>
                <c:pt idx="495">
                  <c:v>2.475</c:v>
                </c:pt>
                <c:pt idx="496">
                  <c:v>2.48</c:v>
                </c:pt>
                <c:pt idx="497">
                  <c:v>2.485</c:v>
                </c:pt>
                <c:pt idx="498">
                  <c:v>2.49</c:v>
                </c:pt>
                <c:pt idx="499">
                  <c:v>2.495</c:v>
                </c:pt>
                <c:pt idx="500">
                  <c:v>2.5</c:v>
                </c:pt>
                <c:pt idx="501">
                  <c:v>2.505</c:v>
                </c:pt>
                <c:pt idx="502">
                  <c:v>2.51</c:v>
                </c:pt>
                <c:pt idx="503">
                  <c:v>2.515</c:v>
                </c:pt>
                <c:pt idx="504">
                  <c:v>2.52</c:v>
                </c:pt>
                <c:pt idx="505">
                  <c:v>2.525</c:v>
                </c:pt>
                <c:pt idx="506">
                  <c:v>2.53</c:v>
                </c:pt>
                <c:pt idx="507">
                  <c:v>2.535</c:v>
                </c:pt>
                <c:pt idx="508">
                  <c:v>2.54</c:v>
                </c:pt>
                <c:pt idx="509">
                  <c:v>2.545</c:v>
                </c:pt>
                <c:pt idx="510">
                  <c:v>2.55</c:v>
                </c:pt>
                <c:pt idx="511">
                  <c:v>2.555</c:v>
                </c:pt>
                <c:pt idx="512">
                  <c:v>2.56</c:v>
                </c:pt>
                <c:pt idx="513">
                  <c:v>2.565</c:v>
                </c:pt>
                <c:pt idx="514">
                  <c:v>2.57</c:v>
                </c:pt>
                <c:pt idx="515">
                  <c:v>2.575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2.595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2.615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2.635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2.655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</c:v>
                </c:pt>
                <c:pt idx="536">
                  <c:v>2.68</c:v>
                </c:pt>
                <c:pt idx="537">
                  <c:v>2.685</c:v>
                </c:pt>
                <c:pt idx="538">
                  <c:v>2.69</c:v>
                </c:pt>
                <c:pt idx="539">
                  <c:v>2.695</c:v>
                </c:pt>
                <c:pt idx="540">
                  <c:v>2.7</c:v>
                </c:pt>
                <c:pt idx="541">
                  <c:v>2.705</c:v>
                </c:pt>
                <c:pt idx="542">
                  <c:v>2.71</c:v>
                </c:pt>
                <c:pt idx="543">
                  <c:v>2.715</c:v>
                </c:pt>
                <c:pt idx="544">
                  <c:v>2.72</c:v>
                </c:pt>
                <c:pt idx="545">
                  <c:v>2.725</c:v>
                </c:pt>
                <c:pt idx="546">
                  <c:v>2.73</c:v>
                </c:pt>
                <c:pt idx="547">
                  <c:v>2.735</c:v>
                </c:pt>
                <c:pt idx="548">
                  <c:v>2.74</c:v>
                </c:pt>
                <c:pt idx="549">
                  <c:v>2.745</c:v>
                </c:pt>
                <c:pt idx="550">
                  <c:v>2.75</c:v>
                </c:pt>
                <c:pt idx="551">
                  <c:v>2.755</c:v>
                </c:pt>
                <c:pt idx="552">
                  <c:v>2.76</c:v>
                </c:pt>
                <c:pt idx="553">
                  <c:v>2.765</c:v>
                </c:pt>
                <c:pt idx="554">
                  <c:v>2.77</c:v>
                </c:pt>
                <c:pt idx="555">
                  <c:v>2.775</c:v>
                </c:pt>
                <c:pt idx="556">
                  <c:v>2.78</c:v>
                </c:pt>
                <c:pt idx="557">
                  <c:v>2.785</c:v>
                </c:pt>
                <c:pt idx="558">
                  <c:v>2.79</c:v>
                </c:pt>
                <c:pt idx="559">
                  <c:v>2.795</c:v>
                </c:pt>
                <c:pt idx="560">
                  <c:v>2.8</c:v>
                </c:pt>
                <c:pt idx="561">
                  <c:v>2.805</c:v>
                </c:pt>
                <c:pt idx="562">
                  <c:v>2.81</c:v>
                </c:pt>
                <c:pt idx="563">
                  <c:v>2.815</c:v>
                </c:pt>
                <c:pt idx="564">
                  <c:v>2.82</c:v>
                </c:pt>
                <c:pt idx="565">
                  <c:v>2.825</c:v>
                </c:pt>
                <c:pt idx="566">
                  <c:v>2.83</c:v>
                </c:pt>
                <c:pt idx="567">
                  <c:v>2.835</c:v>
                </c:pt>
                <c:pt idx="568">
                  <c:v>2.84</c:v>
                </c:pt>
                <c:pt idx="569">
                  <c:v>2.845</c:v>
                </c:pt>
                <c:pt idx="570">
                  <c:v>2.85</c:v>
                </c:pt>
                <c:pt idx="571">
                  <c:v>2.855</c:v>
                </c:pt>
                <c:pt idx="572">
                  <c:v>2.86</c:v>
                </c:pt>
                <c:pt idx="573">
                  <c:v>2.865</c:v>
                </c:pt>
                <c:pt idx="574">
                  <c:v>2.87</c:v>
                </c:pt>
                <c:pt idx="575">
                  <c:v>2.875</c:v>
                </c:pt>
                <c:pt idx="576">
                  <c:v>2.88</c:v>
                </c:pt>
                <c:pt idx="577">
                  <c:v>2.885</c:v>
                </c:pt>
                <c:pt idx="578">
                  <c:v>2.89</c:v>
                </c:pt>
                <c:pt idx="579">
                  <c:v>2.895</c:v>
                </c:pt>
                <c:pt idx="580">
                  <c:v>2.9</c:v>
                </c:pt>
                <c:pt idx="581">
                  <c:v>2.905</c:v>
                </c:pt>
                <c:pt idx="582">
                  <c:v>2.91</c:v>
                </c:pt>
                <c:pt idx="583">
                  <c:v>2.915</c:v>
                </c:pt>
                <c:pt idx="584">
                  <c:v>2.92</c:v>
                </c:pt>
                <c:pt idx="585">
                  <c:v>2.925</c:v>
                </c:pt>
                <c:pt idx="586">
                  <c:v>2.93</c:v>
                </c:pt>
                <c:pt idx="587">
                  <c:v>2.935</c:v>
                </c:pt>
                <c:pt idx="588">
                  <c:v>2.94</c:v>
                </c:pt>
                <c:pt idx="589">
                  <c:v>2.945</c:v>
                </c:pt>
                <c:pt idx="590">
                  <c:v>2.95</c:v>
                </c:pt>
                <c:pt idx="591">
                  <c:v>2.955</c:v>
                </c:pt>
                <c:pt idx="592">
                  <c:v>2.96</c:v>
                </c:pt>
                <c:pt idx="593">
                  <c:v>2.965</c:v>
                </c:pt>
                <c:pt idx="594">
                  <c:v>2.97</c:v>
                </c:pt>
                <c:pt idx="595">
                  <c:v>2.975</c:v>
                </c:pt>
                <c:pt idx="596">
                  <c:v>2.98</c:v>
                </c:pt>
                <c:pt idx="597">
                  <c:v>2.985</c:v>
                </c:pt>
                <c:pt idx="598">
                  <c:v>2.99</c:v>
                </c:pt>
                <c:pt idx="599">
                  <c:v>2.995</c:v>
                </c:pt>
                <c:pt idx="600">
                  <c:v>3.0</c:v>
                </c:pt>
                <c:pt idx="601">
                  <c:v>3.005</c:v>
                </c:pt>
                <c:pt idx="602">
                  <c:v>3.01</c:v>
                </c:pt>
                <c:pt idx="603">
                  <c:v>3.015</c:v>
                </c:pt>
                <c:pt idx="604">
                  <c:v>3.02</c:v>
                </c:pt>
                <c:pt idx="605">
                  <c:v>3.025</c:v>
                </c:pt>
                <c:pt idx="606">
                  <c:v>3.03</c:v>
                </c:pt>
                <c:pt idx="607">
                  <c:v>3.035</c:v>
                </c:pt>
                <c:pt idx="608">
                  <c:v>3.04</c:v>
                </c:pt>
                <c:pt idx="609">
                  <c:v>3.045</c:v>
                </c:pt>
                <c:pt idx="610">
                  <c:v>3.05</c:v>
                </c:pt>
                <c:pt idx="611">
                  <c:v>3.055</c:v>
                </c:pt>
                <c:pt idx="612">
                  <c:v>3.06</c:v>
                </c:pt>
                <c:pt idx="613">
                  <c:v>3.065</c:v>
                </c:pt>
                <c:pt idx="614">
                  <c:v>3.07</c:v>
                </c:pt>
                <c:pt idx="615">
                  <c:v>3.075</c:v>
                </c:pt>
                <c:pt idx="616">
                  <c:v>3.08</c:v>
                </c:pt>
                <c:pt idx="617">
                  <c:v>3.085</c:v>
                </c:pt>
                <c:pt idx="618">
                  <c:v>3.09</c:v>
                </c:pt>
                <c:pt idx="619">
                  <c:v>3.095</c:v>
                </c:pt>
                <c:pt idx="620">
                  <c:v>3.1</c:v>
                </c:pt>
                <c:pt idx="621">
                  <c:v>3.105</c:v>
                </c:pt>
                <c:pt idx="622">
                  <c:v>3.11</c:v>
                </c:pt>
                <c:pt idx="623">
                  <c:v>3.115</c:v>
                </c:pt>
                <c:pt idx="624">
                  <c:v>3.12</c:v>
                </c:pt>
                <c:pt idx="625">
                  <c:v>3.125</c:v>
                </c:pt>
                <c:pt idx="626">
                  <c:v>3.13</c:v>
                </c:pt>
                <c:pt idx="627">
                  <c:v>3.135</c:v>
                </c:pt>
                <c:pt idx="628">
                  <c:v>3.14</c:v>
                </c:pt>
                <c:pt idx="629">
                  <c:v>3.145</c:v>
                </c:pt>
                <c:pt idx="630">
                  <c:v>3.15</c:v>
                </c:pt>
                <c:pt idx="631">
                  <c:v>3.155</c:v>
                </c:pt>
                <c:pt idx="632">
                  <c:v>3.16</c:v>
                </c:pt>
                <c:pt idx="633">
                  <c:v>3.165</c:v>
                </c:pt>
                <c:pt idx="634">
                  <c:v>3.17</c:v>
                </c:pt>
                <c:pt idx="635">
                  <c:v>3.175</c:v>
                </c:pt>
                <c:pt idx="636">
                  <c:v>3.18</c:v>
                </c:pt>
                <c:pt idx="637">
                  <c:v>3.185</c:v>
                </c:pt>
                <c:pt idx="638">
                  <c:v>3.19</c:v>
                </c:pt>
                <c:pt idx="639">
                  <c:v>3.195</c:v>
                </c:pt>
                <c:pt idx="640">
                  <c:v>3.2</c:v>
                </c:pt>
                <c:pt idx="641">
                  <c:v>3.205</c:v>
                </c:pt>
                <c:pt idx="642">
                  <c:v>3.21</c:v>
                </c:pt>
                <c:pt idx="643">
                  <c:v>3.215</c:v>
                </c:pt>
                <c:pt idx="644">
                  <c:v>3.22</c:v>
                </c:pt>
                <c:pt idx="645">
                  <c:v>3.225</c:v>
                </c:pt>
                <c:pt idx="646">
                  <c:v>3.23</c:v>
                </c:pt>
                <c:pt idx="647">
                  <c:v>3.235</c:v>
                </c:pt>
                <c:pt idx="648">
                  <c:v>3.24</c:v>
                </c:pt>
                <c:pt idx="649">
                  <c:v>3.245</c:v>
                </c:pt>
                <c:pt idx="650">
                  <c:v>3.25</c:v>
                </c:pt>
                <c:pt idx="651">
                  <c:v>3.255</c:v>
                </c:pt>
                <c:pt idx="652">
                  <c:v>3.26</c:v>
                </c:pt>
                <c:pt idx="653">
                  <c:v>3.265</c:v>
                </c:pt>
                <c:pt idx="654">
                  <c:v>3.27</c:v>
                </c:pt>
                <c:pt idx="655">
                  <c:v>3.275</c:v>
                </c:pt>
                <c:pt idx="656">
                  <c:v>3.28</c:v>
                </c:pt>
                <c:pt idx="657">
                  <c:v>3.285</c:v>
                </c:pt>
                <c:pt idx="658">
                  <c:v>3.29</c:v>
                </c:pt>
                <c:pt idx="659">
                  <c:v>3.295</c:v>
                </c:pt>
                <c:pt idx="660">
                  <c:v>3.3</c:v>
                </c:pt>
                <c:pt idx="661">
                  <c:v>3.305</c:v>
                </c:pt>
                <c:pt idx="662">
                  <c:v>3.31</c:v>
                </c:pt>
                <c:pt idx="663">
                  <c:v>3.315</c:v>
                </c:pt>
                <c:pt idx="664">
                  <c:v>3.32</c:v>
                </c:pt>
                <c:pt idx="665">
                  <c:v>3.325</c:v>
                </c:pt>
                <c:pt idx="666">
                  <c:v>3.33</c:v>
                </c:pt>
                <c:pt idx="667">
                  <c:v>3.335</c:v>
                </c:pt>
                <c:pt idx="668">
                  <c:v>3.34</c:v>
                </c:pt>
                <c:pt idx="669">
                  <c:v>3.345</c:v>
                </c:pt>
                <c:pt idx="670">
                  <c:v>3.35</c:v>
                </c:pt>
                <c:pt idx="671">
                  <c:v>3.355</c:v>
                </c:pt>
                <c:pt idx="672">
                  <c:v>3.36</c:v>
                </c:pt>
                <c:pt idx="673">
                  <c:v>3.365</c:v>
                </c:pt>
                <c:pt idx="674">
                  <c:v>3.37</c:v>
                </c:pt>
                <c:pt idx="675">
                  <c:v>3.375</c:v>
                </c:pt>
                <c:pt idx="676">
                  <c:v>3.38</c:v>
                </c:pt>
                <c:pt idx="677">
                  <c:v>3.385</c:v>
                </c:pt>
                <c:pt idx="678">
                  <c:v>3.39</c:v>
                </c:pt>
                <c:pt idx="679">
                  <c:v>3.395</c:v>
                </c:pt>
                <c:pt idx="680">
                  <c:v>3.4</c:v>
                </c:pt>
                <c:pt idx="681">
                  <c:v>3.405</c:v>
                </c:pt>
                <c:pt idx="682">
                  <c:v>3.41</c:v>
                </c:pt>
                <c:pt idx="683">
                  <c:v>3.415</c:v>
                </c:pt>
                <c:pt idx="684">
                  <c:v>3.42</c:v>
                </c:pt>
                <c:pt idx="685">
                  <c:v>3.425</c:v>
                </c:pt>
                <c:pt idx="686">
                  <c:v>3.43</c:v>
                </c:pt>
                <c:pt idx="687">
                  <c:v>3.435</c:v>
                </c:pt>
                <c:pt idx="688">
                  <c:v>3.44</c:v>
                </c:pt>
                <c:pt idx="689">
                  <c:v>3.445</c:v>
                </c:pt>
                <c:pt idx="690">
                  <c:v>3.45</c:v>
                </c:pt>
                <c:pt idx="691">
                  <c:v>3.455</c:v>
                </c:pt>
                <c:pt idx="692">
                  <c:v>3.46</c:v>
                </c:pt>
                <c:pt idx="693">
                  <c:v>3.465</c:v>
                </c:pt>
                <c:pt idx="694">
                  <c:v>3.47</c:v>
                </c:pt>
                <c:pt idx="695">
                  <c:v>3.475</c:v>
                </c:pt>
                <c:pt idx="696">
                  <c:v>3.48</c:v>
                </c:pt>
                <c:pt idx="697">
                  <c:v>3.485</c:v>
                </c:pt>
                <c:pt idx="698">
                  <c:v>3.49</c:v>
                </c:pt>
                <c:pt idx="699">
                  <c:v>3.495</c:v>
                </c:pt>
                <c:pt idx="700">
                  <c:v>3.5</c:v>
                </c:pt>
                <c:pt idx="701">
                  <c:v>3.505</c:v>
                </c:pt>
                <c:pt idx="702">
                  <c:v>3.51</c:v>
                </c:pt>
                <c:pt idx="703">
                  <c:v>3.515</c:v>
                </c:pt>
                <c:pt idx="704">
                  <c:v>3.52</c:v>
                </c:pt>
                <c:pt idx="705">
                  <c:v>3.525</c:v>
                </c:pt>
                <c:pt idx="706">
                  <c:v>3.53</c:v>
                </c:pt>
                <c:pt idx="707">
                  <c:v>3.535</c:v>
                </c:pt>
                <c:pt idx="708">
                  <c:v>3.54</c:v>
                </c:pt>
                <c:pt idx="709">
                  <c:v>3.545</c:v>
                </c:pt>
                <c:pt idx="710">
                  <c:v>3.55</c:v>
                </c:pt>
                <c:pt idx="711">
                  <c:v>3.555</c:v>
                </c:pt>
                <c:pt idx="712">
                  <c:v>3.56</c:v>
                </c:pt>
                <c:pt idx="713">
                  <c:v>3.565</c:v>
                </c:pt>
                <c:pt idx="714">
                  <c:v>3.57</c:v>
                </c:pt>
                <c:pt idx="715">
                  <c:v>3.575</c:v>
                </c:pt>
                <c:pt idx="716">
                  <c:v>3.58</c:v>
                </c:pt>
                <c:pt idx="717">
                  <c:v>3.585</c:v>
                </c:pt>
                <c:pt idx="718">
                  <c:v>3.59</c:v>
                </c:pt>
                <c:pt idx="719">
                  <c:v>3.595</c:v>
                </c:pt>
                <c:pt idx="720">
                  <c:v>3.6</c:v>
                </c:pt>
                <c:pt idx="721">
                  <c:v>3.605</c:v>
                </c:pt>
                <c:pt idx="722">
                  <c:v>3.61</c:v>
                </c:pt>
                <c:pt idx="723">
                  <c:v>3.615</c:v>
                </c:pt>
                <c:pt idx="724">
                  <c:v>3.62</c:v>
                </c:pt>
                <c:pt idx="725">
                  <c:v>3.625</c:v>
                </c:pt>
                <c:pt idx="726">
                  <c:v>3.63</c:v>
                </c:pt>
                <c:pt idx="727">
                  <c:v>3.635</c:v>
                </c:pt>
                <c:pt idx="728">
                  <c:v>3.64</c:v>
                </c:pt>
                <c:pt idx="729">
                  <c:v>3.645</c:v>
                </c:pt>
                <c:pt idx="730">
                  <c:v>3.65</c:v>
                </c:pt>
                <c:pt idx="731">
                  <c:v>3.655</c:v>
                </c:pt>
                <c:pt idx="732">
                  <c:v>3.66</c:v>
                </c:pt>
                <c:pt idx="733">
                  <c:v>3.665</c:v>
                </c:pt>
                <c:pt idx="734">
                  <c:v>3.67</c:v>
                </c:pt>
                <c:pt idx="735">
                  <c:v>3.675</c:v>
                </c:pt>
                <c:pt idx="736">
                  <c:v>3.68</c:v>
                </c:pt>
                <c:pt idx="737">
                  <c:v>3.685</c:v>
                </c:pt>
                <c:pt idx="738">
                  <c:v>3.69</c:v>
                </c:pt>
                <c:pt idx="739">
                  <c:v>3.695</c:v>
                </c:pt>
                <c:pt idx="740">
                  <c:v>3.7</c:v>
                </c:pt>
                <c:pt idx="741">
                  <c:v>3.705</c:v>
                </c:pt>
                <c:pt idx="742">
                  <c:v>3.71</c:v>
                </c:pt>
                <c:pt idx="743">
                  <c:v>3.715</c:v>
                </c:pt>
                <c:pt idx="744">
                  <c:v>3.72</c:v>
                </c:pt>
                <c:pt idx="745">
                  <c:v>3.725</c:v>
                </c:pt>
                <c:pt idx="746">
                  <c:v>3.73</c:v>
                </c:pt>
                <c:pt idx="747">
                  <c:v>3.735</c:v>
                </c:pt>
                <c:pt idx="748">
                  <c:v>3.74</c:v>
                </c:pt>
                <c:pt idx="749">
                  <c:v>3.745</c:v>
                </c:pt>
                <c:pt idx="750">
                  <c:v>3.75</c:v>
                </c:pt>
                <c:pt idx="751">
                  <c:v>3.755</c:v>
                </c:pt>
                <c:pt idx="752">
                  <c:v>3.76</c:v>
                </c:pt>
                <c:pt idx="753">
                  <c:v>3.765</c:v>
                </c:pt>
                <c:pt idx="754">
                  <c:v>3.77</c:v>
                </c:pt>
                <c:pt idx="755">
                  <c:v>3.775</c:v>
                </c:pt>
                <c:pt idx="756">
                  <c:v>3.78</c:v>
                </c:pt>
                <c:pt idx="757">
                  <c:v>3.785</c:v>
                </c:pt>
                <c:pt idx="758">
                  <c:v>3.79</c:v>
                </c:pt>
                <c:pt idx="759">
                  <c:v>3.795</c:v>
                </c:pt>
                <c:pt idx="760">
                  <c:v>3.8</c:v>
                </c:pt>
                <c:pt idx="761">
                  <c:v>3.805</c:v>
                </c:pt>
                <c:pt idx="762">
                  <c:v>3.81</c:v>
                </c:pt>
                <c:pt idx="763">
                  <c:v>3.815</c:v>
                </c:pt>
                <c:pt idx="764">
                  <c:v>3.82</c:v>
                </c:pt>
                <c:pt idx="765">
                  <c:v>3.825</c:v>
                </c:pt>
                <c:pt idx="766">
                  <c:v>3.83</c:v>
                </c:pt>
                <c:pt idx="767">
                  <c:v>3.835</c:v>
                </c:pt>
                <c:pt idx="768">
                  <c:v>3.84</c:v>
                </c:pt>
                <c:pt idx="769">
                  <c:v>3.845</c:v>
                </c:pt>
                <c:pt idx="770">
                  <c:v>3.85</c:v>
                </c:pt>
                <c:pt idx="771">
                  <c:v>3.855</c:v>
                </c:pt>
                <c:pt idx="772">
                  <c:v>3.86</c:v>
                </c:pt>
                <c:pt idx="773">
                  <c:v>3.865</c:v>
                </c:pt>
                <c:pt idx="774">
                  <c:v>3.87</c:v>
                </c:pt>
                <c:pt idx="775">
                  <c:v>3.875</c:v>
                </c:pt>
                <c:pt idx="776">
                  <c:v>3.88</c:v>
                </c:pt>
                <c:pt idx="777">
                  <c:v>3.885</c:v>
                </c:pt>
                <c:pt idx="778">
                  <c:v>3.89</c:v>
                </c:pt>
                <c:pt idx="779">
                  <c:v>3.895</c:v>
                </c:pt>
                <c:pt idx="780">
                  <c:v>3.9</c:v>
                </c:pt>
                <c:pt idx="781">
                  <c:v>3.905</c:v>
                </c:pt>
                <c:pt idx="782">
                  <c:v>3.91</c:v>
                </c:pt>
                <c:pt idx="783">
                  <c:v>3.915</c:v>
                </c:pt>
                <c:pt idx="784">
                  <c:v>3.92</c:v>
                </c:pt>
                <c:pt idx="785">
                  <c:v>3.925</c:v>
                </c:pt>
                <c:pt idx="786">
                  <c:v>3.93</c:v>
                </c:pt>
                <c:pt idx="787">
                  <c:v>3.935</c:v>
                </c:pt>
                <c:pt idx="788">
                  <c:v>3.94</c:v>
                </c:pt>
                <c:pt idx="789">
                  <c:v>3.945</c:v>
                </c:pt>
                <c:pt idx="790">
                  <c:v>3.95</c:v>
                </c:pt>
                <c:pt idx="791">
                  <c:v>3.955</c:v>
                </c:pt>
                <c:pt idx="792">
                  <c:v>3.96</c:v>
                </c:pt>
                <c:pt idx="793">
                  <c:v>3.965</c:v>
                </c:pt>
                <c:pt idx="794">
                  <c:v>3.97</c:v>
                </c:pt>
                <c:pt idx="795">
                  <c:v>3.975</c:v>
                </c:pt>
                <c:pt idx="796">
                  <c:v>3.98</c:v>
                </c:pt>
                <c:pt idx="797">
                  <c:v>3.985</c:v>
                </c:pt>
                <c:pt idx="798">
                  <c:v>3.99</c:v>
                </c:pt>
                <c:pt idx="799">
                  <c:v>3.995</c:v>
                </c:pt>
                <c:pt idx="800">
                  <c:v>4.0</c:v>
                </c:pt>
                <c:pt idx="801">
                  <c:v>4.005</c:v>
                </c:pt>
                <c:pt idx="802">
                  <c:v>4.01</c:v>
                </c:pt>
                <c:pt idx="803">
                  <c:v>4.015</c:v>
                </c:pt>
              </c:numCache>
            </c:numRef>
          </c:xVal>
          <c:yVal>
            <c:numRef>
              <c:f>'Task-trace'!$B$3:$B$806</c:f>
              <c:numCache>
                <c:formatCode>General</c:formatCode>
                <c:ptCount val="804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  <c:pt idx="6">
                  <c:v>16.0</c:v>
                </c:pt>
                <c:pt idx="7">
                  <c:v>16.0</c:v>
                </c:pt>
                <c:pt idx="8">
                  <c:v>16.0</c:v>
                </c:pt>
                <c:pt idx="9">
                  <c:v>16.0</c:v>
                </c:pt>
                <c:pt idx="10">
                  <c:v>16.0</c:v>
                </c:pt>
                <c:pt idx="11">
                  <c:v>16.0</c:v>
                </c:pt>
                <c:pt idx="12">
                  <c:v>16.0</c:v>
                </c:pt>
                <c:pt idx="13">
                  <c:v>16.0</c:v>
                </c:pt>
                <c:pt idx="14">
                  <c:v>16.0</c:v>
                </c:pt>
                <c:pt idx="15">
                  <c:v>16.0</c:v>
                </c:pt>
                <c:pt idx="16">
                  <c:v>16.0</c:v>
                </c:pt>
                <c:pt idx="17">
                  <c:v>16.0</c:v>
                </c:pt>
                <c:pt idx="18">
                  <c:v>16.0</c:v>
                </c:pt>
                <c:pt idx="19">
                  <c:v>16.0</c:v>
                </c:pt>
                <c:pt idx="20">
                  <c:v>16.0</c:v>
                </c:pt>
                <c:pt idx="21">
                  <c:v>16.0</c:v>
                </c:pt>
                <c:pt idx="22">
                  <c:v>16.0</c:v>
                </c:pt>
                <c:pt idx="23">
                  <c:v>16.0</c:v>
                </c:pt>
                <c:pt idx="24">
                  <c:v>16.0</c:v>
                </c:pt>
                <c:pt idx="25">
                  <c:v>16.0</c:v>
                </c:pt>
                <c:pt idx="26">
                  <c:v>16.0</c:v>
                </c:pt>
                <c:pt idx="27">
                  <c:v>16.0</c:v>
                </c:pt>
                <c:pt idx="28">
                  <c:v>16.0</c:v>
                </c:pt>
                <c:pt idx="29">
                  <c:v>15.0</c:v>
                </c:pt>
                <c:pt idx="30">
                  <c:v>16.0</c:v>
                </c:pt>
                <c:pt idx="31">
                  <c:v>16.0</c:v>
                </c:pt>
                <c:pt idx="32">
                  <c:v>16.0</c:v>
                </c:pt>
                <c:pt idx="33">
                  <c:v>16.0</c:v>
                </c:pt>
                <c:pt idx="34">
                  <c:v>16.0</c:v>
                </c:pt>
                <c:pt idx="35">
                  <c:v>16.0</c:v>
                </c:pt>
                <c:pt idx="36">
                  <c:v>16.0</c:v>
                </c:pt>
                <c:pt idx="37">
                  <c:v>16.0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16.0</c:v>
                </c:pt>
                <c:pt idx="42">
                  <c:v>16.0</c:v>
                </c:pt>
                <c:pt idx="43">
                  <c:v>16.0</c:v>
                </c:pt>
                <c:pt idx="44">
                  <c:v>16.0</c:v>
                </c:pt>
                <c:pt idx="45">
                  <c:v>16.0</c:v>
                </c:pt>
                <c:pt idx="46">
                  <c:v>16.0</c:v>
                </c:pt>
                <c:pt idx="47">
                  <c:v>16.0</c:v>
                </c:pt>
                <c:pt idx="48">
                  <c:v>16.0</c:v>
                </c:pt>
                <c:pt idx="49">
                  <c:v>16.0</c:v>
                </c:pt>
                <c:pt idx="50">
                  <c:v>16.0</c:v>
                </c:pt>
                <c:pt idx="51">
                  <c:v>16.0</c:v>
                </c:pt>
                <c:pt idx="52">
                  <c:v>16.0</c:v>
                </c:pt>
                <c:pt idx="53">
                  <c:v>16.0</c:v>
                </c:pt>
                <c:pt idx="54">
                  <c:v>15.0</c:v>
                </c:pt>
                <c:pt idx="55">
                  <c:v>15.0</c:v>
                </c:pt>
                <c:pt idx="56">
                  <c:v>15.0</c:v>
                </c:pt>
                <c:pt idx="57">
                  <c:v>15.0</c:v>
                </c:pt>
                <c:pt idx="58">
                  <c:v>15.0</c:v>
                </c:pt>
                <c:pt idx="59">
                  <c:v>15.0</c:v>
                </c:pt>
                <c:pt idx="60">
                  <c:v>15.0</c:v>
                </c:pt>
                <c:pt idx="61">
                  <c:v>15.0</c:v>
                </c:pt>
                <c:pt idx="62">
                  <c:v>15.0</c:v>
                </c:pt>
                <c:pt idx="63">
                  <c:v>15.0</c:v>
                </c:pt>
                <c:pt idx="64">
                  <c:v>15.0</c:v>
                </c:pt>
                <c:pt idx="65">
                  <c:v>15.0</c:v>
                </c:pt>
                <c:pt idx="66">
                  <c:v>15.0</c:v>
                </c:pt>
                <c:pt idx="67">
                  <c:v>14.0</c:v>
                </c:pt>
                <c:pt idx="68">
                  <c:v>14.0</c:v>
                </c:pt>
                <c:pt idx="69">
                  <c:v>14.0</c:v>
                </c:pt>
                <c:pt idx="70">
                  <c:v>14.0</c:v>
                </c:pt>
                <c:pt idx="71">
                  <c:v>14.0</c:v>
                </c:pt>
                <c:pt idx="72">
                  <c:v>14.0</c:v>
                </c:pt>
                <c:pt idx="73">
                  <c:v>14.0</c:v>
                </c:pt>
                <c:pt idx="74">
                  <c:v>14.0</c:v>
                </c:pt>
                <c:pt idx="75">
                  <c:v>14.0</c:v>
                </c:pt>
                <c:pt idx="76">
                  <c:v>14.0</c:v>
                </c:pt>
                <c:pt idx="77">
                  <c:v>13.0</c:v>
                </c:pt>
                <c:pt idx="78">
                  <c:v>13.0</c:v>
                </c:pt>
                <c:pt idx="79">
                  <c:v>13.0</c:v>
                </c:pt>
                <c:pt idx="80">
                  <c:v>13.0</c:v>
                </c:pt>
                <c:pt idx="81">
                  <c:v>13.0</c:v>
                </c:pt>
                <c:pt idx="82">
                  <c:v>13.0</c:v>
                </c:pt>
                <c:pt idx="83">
                  <c:v>13.0</c:v>
                </c:pt>
                <c:pt idx="84">
                  <c:v>13.0</c:v>
                </c:pt>
                <c:pt idx="85">
                  <c:v>13.0</c:v>
                </c:pt>
                <c:pt idx="86">
                  <c:v>13.0</c:v>
                </c:pt>
                <c:pt idx="87">
                  <c:v>13.0</c:v>
                </c:pt>
                <c:pt idx="88">
                  <c:v>13.0</c:v>
                </c:pt>
                <c:pt idx="89">
                  <c:v>13.0</c:v>
                </c:pt>
                <c:pt idx="90">
                  <c:v>13.0</c:v>
                </c:pt>
                <c:pt idx="91">
                  <c:v>13.0</c:v>
                </c:pt>
                <c:pt idx="92">
                  <c:v>13.0</c:v>
                </c:pt>
                <c:pt idx="93">
                  <c:v>13.0</c:v>
                </c:pt>
                <c:pt idx="94">
                  <c:v>13.0</c:v>
                </c:pt>
                <c:pt idx="95">
                  <c:v>13.0</c:v>
                </c:pt>
                <c:pt idx="96">
                  <c:v>13.0</c:v>
                </c:pt>
                <c:pt idx="97">
                  <c:v>13.0</c:v>
                </c:pt>
                <c:pt idx="98">
                  <c:v>13.0</c:v>
                </c:pt>
                <c:pt idx="99">
                  <c:v>13.0</c:v>
                </c:pt>
                <c:pt idx="100">
                  <c:v>13.0</c:v>
                </c:pt>
                <c:pt idx="101">
                  <c:v>13.0</c:v>
                </c:pt>
                <c:pt idx="102">
                  <c:v>12.0</c:v>
                </c:pt>
                <c:pt idx="103">
                  <c:v>12.0</c:v>
                </c:pt>
                <c:pt idx="104">
                  <c:v>12.0</c:v>
                </c:pt>
                <c:pt idx="105">
                  <c:v>12.0</c:v>
                </c:pt>
                <c:pt idx="106">
                  <c:v>12.0</c:v>
                </c:pt>
                <c:pt idx="107">
                  <c:v>12.0</c:v>
                </c:pt>
                <c:pt idx="108">
                  <c:v>12.0</c:v>
                </c:pt>
                <c:pt idx="109">
                  <c:v>12.0</c:v>
                </c:pt>
                <c:pt idx="110">
                  <c:v>12.0</c:v>
                </c:pt>
                <c:pt idx="111">
                  <c:v>12.0</c:v>
                </c:pt>
                <c:pt idx="112">
                  <c:v>12.0</c:v>
                </c:pt>
                <c:pt idx="113">
                  <c:v>12.0</c:v>
                </c:pt>
                <c:pt idx="114">
                  <c:v>12.0</c:v>
                </c:pt>
                <c:pt idx="115">
                  <c:v>12.0</c:v>
                </c:pt>
                <c:pt idx="116">
                  <c:v>12.0</c:v>
                </c:pt>
                <c:pt idx="117">
                  <c:v>12.0</c:v>
                </c:pt>
                <c:pt idx="118">
                  <c:v>11.0</c:v>
                </c:pt>
                <c:pt idx="119">
                  <c:v>10.0</c:v>
                </c:pt>
                <c:pt idx="120">
                  <c:v>10.0</c:v>
                </c:pt>
                <c:pt idx="121">
                  <c:v>10.0</c:v>
                </c:pt>
                <c:pt idx="122">
                  <c:v>10.0</c:v>
                </c:pt>
                <c:pt idx="123">
                  <c:v>10.0</c:v>
                </c:pt>
                <c:pt idx="124">
                  <c:v>10.0</c:v>
                </c:pt>
                <c:pt idx="125">
                  <c:v>9.0</c:v>
                </c:pt>
                <c:pt idx="126">
                  <c:v>9.0</c:v>
                </c:pt>
                <c:pt idx="127">
                  <c:v>8.0</c:v>
                </c:pt>
                <c:pt idx="128">
                  <c:v>8.0</c:v>
                </c:pt>
                <c:pt idx="129">
                  <c:v>7.0</c:v>
                </c:pt>
                <c:pt idx="130">
                  <c:v>7.0</c:v>
                </c:pt>
                <c:pt idx="131">
                  <c:v>7.0</c:v>
                </c:pt>
                <c:pt idx="132">
                  <c:v>7.0</c:v>
                </c:pt>
                <c:pt idx="133">
                  <c:v>7.0</c:v>
                </c:pt>
                <c:pt idx="134">
                  <c:v>7.0</c:v>
                </c:pt>
                <c:pt idx="135">
                  <c:v>7.0</c:v>
                </c:pt>
                <c:pt idx="136">
                  <c:v>7.0</c:v>
                </c:pt>
                <c:pt idx="137">
                  <c:v>7.0</c:v>
                </c:pt>
                <c:pt idx="138">
                  <c:v>7.0</c:v>
                </c:pt>
                <c:pt idx="139">
                  <c:v>7.0</c:v>
                </c:pt>
                <c:pt idx="140">
                  <c:v>7.0</c:v>
                </c:pt>
                <c:pt idx="141">
                  <c:v>7.0</c:v>
                </c:pt>
                <c:pt idx="142">
                  <c:v>7.0</c:v>
                </c:pt>
                <c:pt idx="143">
                  <c:v>6.0</c:v>
                </c:pt>
                <c:pt idx="144">
                  <c:v>6.0</c:v>
                </c:pt>
                <c:pt idx="145">
                  <c:v>6.0</c:v>
                </c:pt>
                <c:pt idx="146">
                  <c:v>6.0</c:v>
                </c:pt>
                <c:pt idx="147">
                  <c:v>6.0</c:v>
                </c:pt>
                <c:pt idx="148">
                  <c:v>5.0</c:v>
                </c:pt>
                <c:pt idx="149">
                  <c:v>5.0</c:v>
                </c:pt>
                <c:pt idx="150">
                  <c:v>5.0</c:v>
                </c:pt>
                <c:pt idx="151">
                  <c:v>3.0</c:v>
                </c:pt>
                <c:pt idx="152">
                  <c:v>3.0</c:v>
                </c:pt>
                <c:pt idx="153">
                  <c:v>3.0</c:v>
                </c:pt>
                <c:pt idx="154">
                  <c:v>3.0</c:v>
                </c:pt>
                <c:pt idx="155">
                  <c:v>3.0</c:v>
                </c:pt>
                <c:pt idx="156">
                  <c:v>3.0</c:v>
                </c:pt>
                <c:pt idx="157">
                  <c:v>3.0</c:v>
                </c:pt>
                <c:pt idx="158">
                  <c:v>3.0</c:v>
                </c:pt>
                <c:pt idx="159">
                  <c:v>3.0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1.0</c:v>
                </c:pt>
                <c:pt idx="180">
                  <c:v>1.0</c:v>
                </c:pt>
                <c:pt idx="181">
                  <c:v>16.0</c:v>
                </c:pt>
                <c:pt idx="182">
                  <c:v>16.0</c:v>
                </c:pt>
                <c:pt idx="183">
                  <c:v>16.0</c:v>
                </c:pt>
                <c:pt idx="184">
                  <c:v>16.0</c:v>
                </c:pt>
                <c:pt idx="185">
                  <c:v>16.0</c:v>
                </c:pt>
                <c:pt idx="186">
                  <c:v>11.0</c:v>
                </c:pt>
                <c:pt idx="187">
                  <c:v>3.0</c:v>
                </c:pt>
                <c:pt idx="188">
                  <c:v>16.0</c:v>
                </c:pt>
                <c:pt idx="189">
                  <c:v>16.0</c:v>
                </c:pt>
                <c:pt idx="190">
                  <c:v>16.0</c:v>
                </c:pt>
                <c:pt idx="191">
                  <c:v>16.0</c:v>
                </c:pt>
                <c:pt idx="192">
                  <c:v>16.0</c:v>
                </c:pt>
                <c:pt idx="193">
                  <c:v>16.0</c:v>
                </c:pt>
                <c:pt idx="194">
                  <c:v>16.0</c:v>
                </c:pt>
                <c:pt idx="195">
                  <c:v>16.0</c:v>
                </c:pt>
                <c:pt idx="196">
                  <c:v>16.0</c:v>
                </c:pt>
                <c:pt idx="197">
                  <c:v>15.0</c:v>
                </c:pt>
                <c:pt idx="198">
                  <c:v>11.0</c:v>
                </c:pt>
                <c:pt idx="199">
                  <c:v>8.0</c:v>
                </c:pt>
                <c:pt idx="200">
                  <c:v>2.0</c:v>
                </c:pt>
                <c:pt idx="201">
                  <c:v>16.0</c:v>
                </c:pt>
                <c:pt idx="202">
                  <c:v>16.0</c:v>
                </c:pt>
                <c:pt idx="203">
                  <c:v>16.0</c:v>
                </c:pt>
                <c:pt idx="204">
                  <c:v>16.0</c:v>
                </c:pt>
                <c:pt idx="205">
                  <c:v>16.0</c:v>
                </c:pt>
                <c:pt idx="206">
                  <c:v>16.0</c:v>
                </c:pt>
                <c:pt idx="207">
                  <c:v>16.0</c:v>
                </c:pt>
                <c:pt idx="208">
                  <c:v>16.0</c:v>
                </c:pt>
                <c:pt idx="209">
                  <c:v>16.0</c:v>
                </c:pt>
                <c:pt idx="210">
                  <c:v>16.0</c:v>
                </c:pt>
                <c:pt idx="211">
                  <c:v>16.0</c:v>
                </c:pt>
                <c:pt idx="212">
                  <c:v>16.0</c:v>
                </c:pt>
                <c:pt idx="213">
                  <c:v>16.0</c:v>
                </c:pt>
                <c:pt idx="214">
                  <c:v>16.0</c:v>
                </c:pt>
                <c:pt idx="215">
                  <c:v>16.0</c:v>
                </c:pt>
                <c:pt idx="216">
                  <c:v>16.0</c:v>
                </c:pt>
                <c:pt idx="217">
                  <c:v>16.0</c:v>
                </c:pt>
                <c:pt idx="218">
                  <c:v>16.0</c:v>
                </c:pt>
                <c:pt idx="219">
                  <c:v>15.0</c:v>
                </c:pt>
                <c:pt idx="220">
                  <c:v>12.0</c:v>
                </c:pt>
                <c:pt idx="221">
                  <c:v>12.0</c:v>
                </c:pt>
                <c:pt idx="222">
                  <c:v>10.0</c:v>
                </c:pt>
                <c:pt idx="223">
                  <c:v>9.0</c:v>
                </c:pt>
                <c:pt idx="224">
                  <c:v>8.0</c:v>
                </c:pt>
                <c:pt idx="225">
                  <c:v>6.0</c:v>
                </c:pt>
                <c:pt idx="226">
                  <c:v>5.0</c:v>
                </c:pt>
                <c:pt idx="227">
                  <c:v>4.0</c:v>
                </c:pt>
                <c:pt idx="228">
                  <c:v>4.0</c:v>
                </c:pt>
                <c:pt idx="229">
                  <c:v>1.0</c:v>
                </c:pt>
                <c:pt idx="230">
                  <c:v>16.0</c:v>
                </c:pt>
                <c:pt idx="231">
                  <c:v>16.0</c:v>
                </c:pt>
                <c:pt idx="232">
                  <c:v>16.0</c:v>
                </c:pt>
                <c:pt idx="233">
                  <c:v>16.0</c:v>
                </c:pt>
                <c:pt idx="234">
                  <c:v>16.0</c:v>
                </c:pt>
                <c:pt idx="235">
                  <c:v>16.0</c:v>
                </c:pt>
                <c:pt idx="236">
                  <c:v>16.0</c:v>
                </c:pt>
                <c:pt idx="237">
                  <c:v>16.0</c:v>
                </c:pt>
                <c:pt idx="238">
                  <c:v>16.0</c:v>
                </c:pt>
                <c:pt idx="239">
                  <c:v>16.0</c:v>
                </c:pt>
                <c:pt idx="240">
                  <c:v>16.0</c:v>
                </c:pt>
                <c:pt idx="241">
                  <c:v>16.0</c:v>
                </c:pt>
                <c:pt idx="242">
                  <c:v>16.0</c:v>
                </c:pt>
                <c:pt idx="243">
                  <c:v>16.0</c:v>
                </c:pt>
                <c:pt idx="244">
                  <c:v>16.0</c:v>
                </c:pt>
                <c:pt idx="245">
                  <c:v>16.0</c:v>
                </c:pt>
                <c:pt idx="246">
                  <c:v>16.0</c:v>
                </c:pt>
                <c:pt idx="247">
                  <c:v>16.0</c:v>
                </c:pt>
                <c:pt idx="248">
                  <c:v>16.0</c:v>
                </c:pt>
                <c:pt idx="249">
                  <c:v>16.0</c:v>
                </c:pt>
                <c:pt idx="250">
                  <c:v>16.0</c:v>
                </c:pt>
                <c:pt idx="251">
                  <c:v>16.0</c:v>
                </c:pt>
                <c:pt idx="252">
                  <c:v>16.0</c:v>
                </c:pt>
                <c:pt idx="253">
                  <c:v>16.0</c:v>
                </c:pt>
                <c:pt idx="254">
                  <c:v>16.0</c:v>
                </c:pt>
                <c:pt idx="255">
                  <c:v>16.0</c:v>
                </c:pt>
                <c:pt idx="256">
                  <c:v>16.0</c:v>
                </c:pt>
                <c:pt idx="257">
                  <c:v>16.0</c:v>
                </c:pt>
                <c:pt idx="258">
                  <c:v>16.0</c:v>
                </c:pt>
                <c:pt idx="259">
                  <c:v>16.0</c:v>
                </c:pt>
                <c:pt idx="260">
                  <c:v>16.0</c:v>
                </c:pt>
                <c:pt idx="261">
                  <c:v>16.0</c:v>
                </c:pt>
                <c:pt idx="262">
                  <c:v>16.0</c:v>
                </c:pt>
                <c:pt idx="263">
                  <c:v>16.0</c:v>
                </c:pt>
                <c:pt idx="264">
                  <c:v>16.0</c:v>
                </c:pt>
                <c:pt idx="265">
                  <c:v>16.0</c:v>
                </c:pt>
                <c:pt idx="266">
                  <c:v>16.0</c:v>
                </c:pt>
                <c:pt idx="267">
                  <c:v>16.0</c:v>
                </c:pt>
                <c:pt idx="268">
                  <c:v>16.0</c:v>
                </c:pt>
                <c:pt idx="269">
                  <c:v>9.0</c:v>
                </c:pt>
                <c:pt idx="270">
                  <c:v>9.0</c:v>
                </c:pt>
                <c:pt idx="271">
                  <c:v>9.0</c:v>
                </c:pt>
                <c:pt idx="272">
                  <c:v>9.0</c:v>
                </c:pt>
                <c:pt idx="273">
                  <c:v>9.0</c:v>
                </c:pt>
                <c:pt idx="274">
                  <c:v>9.0</c:v>
                </c:pt>
                <c:pt idx="275">
                  <c:v>9.0</c:v>
                </c:pt>
                <c:pt idx="276">
                  <c:v>9.0</c:v>
                </c:pt>
                <c:pt idx="277">
                  <c:v>9.0</c:v>
                </c:pt>
                <c:pt idx="278">
                  <c:v>8.0</c:v>
                </c:pt>
                <c:pt idx="279">
                  <c:v>8.0</c:v>
                </c:pt>
                <c:pt idx="280">
                  <c:v>6.0</c:v>
                </c:pt>
                <c:pt idx="281">
                  <c:v>1.0</c:v>
                </c:pt>
                <c:pt idx="282">
                  <c:v>16.0</c:v>
                </c:pt>
                <c:pt idx="283">
                  <c:v>16.0</c:v>
                </c:pt>
                <c:pt idx="284">
                  <c:v>16.0</c:v>
                </c:pt>
                <c:pt idx="285">
                  <c:v>16.0</c:v>
                </c:pt>
                <c:pt idx="286">
                  <c:v>16.0</c:v>
                </c:pt>
                <c:pt idx="287">
                  <c:v>16.0</c:v>
                </c:pt>
                <c:pt idx="288">
                  <c:v>16.0</c:v>
                </c:pt>
                <c:pt idx="289">
                  <c:v>16.0</c:v>
                </c:pt>
                <c:pt idx="290">
                  <c:v>16.0</c:v>
                </c:pt>
                <c:pt idx="291">
                  <c:v>16.0</c:v>
                </c:pt>
                <c:pt idx="292">
                  <c:v>16.0</c:v>
                </c:pt>
                <c:pt idx="293">
                  <c:v>16.0</c:v>
                </c:pt>
                <c:pt idx="294">
                  <c:v>16.0</c:v>
                </c:pt>
                <c:pt idx="295">
                  <c:v>16.0</c:v>
                </c:pt>
                <c:pt idx="296">
                  <c:v>16.0</c:v>
                </c:pt>
                <c:pt idx="297">
                  <c:v>16.0</c:v>
                </c:pt>
                <c:pt idx="298">
                  <c:v>16.0</c:v>
                </c:pt>
                <c:pt idx="299">
                  <c:v>16.0</c:v>
                </c:pt>
                <c:pt idx="300">
                  <c:v>16.0</c:v>
                </c:pt>
                <c:pt idx="301">
                  <c:v>16.0</c:v>
                </c:pt>
                <c:pt idx="302">
                  <c:v>16.0</c:v>
                </c:pt>
                <c:pt idx="303">
                  <c:v>15.0</c:v>
                </c:pt>
                <c:pt idx="304">
                  <c:v>15.0</c:v>
                </c:pt>
                <c:pt idx="305">
                  <c:v>15.0</c:v>
                </c:pt>
                <c:pt idx="306">
                  <c:v>15.0</c:v>
                </c:pt>
                <c:pt idx="307">
                  <c:v>15.0</c:v>
                </c:pt>
                <c:pt idx="308">
                  <c:v>16.0</c:v>
                </c:pt>
                <c:pt idx="309">
                  <c:v>16.0</c:v>
                </c:pt>
                <c:pt idx="310">
                  <c:v>16.0</c:v>
                </c:pt>
                <c:pt idx="311">
                  <c:v>16.0</c:v>
                </c:pt>
                <c:pt idx="312">
                  <c:v>16.0</c:v>
                </c:pt>
                <c:pt idx="313">
                  <c:v>16.0</c:v>
                </c:pt>
                <c:pt idx="314">
                  <c:v>15.0</c:v>
                </c:pt>
                <c:pt idx="315">
                  <c:v>15.0</c:v>
                </c:pt>
                <c:pt idx="316">
                  <c:v>16.0</c:v>
                </c:pt>
                <c:pt idx="317">
                  <c:v>16.0</c:v>
                </c:pt>
                <c:pt idx="318">
                  <c:v>16.0</c:v>
                </c:pt>
                <c:pt idx="319">
                  <c:v>16.0</c:v>
                </c:pt>
                <c:pt idx="320">
                  <c:v>16.0</c:v>
                </c:pt>
                <c:pt idx="321">
                  <c:v>16.0</c:v>
                </c:pt>
                <c:pt idx="322">
                  <c:v>16.0</c:v>
                </c:pt>
                <c:pt idx="323">
                  <c:v>16.0</c:v>
                </c:pt>
                <c:pt idx="324">
                  <c:v>16.0</c:v>
                </c:pt>
                <c:pt idx="325">
                  <c:v>16.0</c:v>
                </c:pt>
                <c:pt idx="326">
                  <c:v>16.0</c:v>
                </c:pt>
                <c:pt idx="327">
                  <c:v>16.0</c:v>
                </c:pt>
                <c:pt idx="328">
                  <c:v>16.0</c:v>
                </c:pt>
                <c:pt idx="329">
                  <c:v>15.0</c:v>
                </c:pt>
                <c:pt idx="330">
                  <c:v>16.0</c:v>
                </c:pt>
                <c:pt idx="331">
                  <c:v>16.0</c:v>
                </c:pt>
                <c:pt idx="332">
                  <c:v>16.0</c:v>
                </c:pt>
                <c:pt idx="333">
                  <c:v>16.0</c:v>
                </c:pt>
                <c:pt idx="334">
                  <c:v>16.0</c:v>
                </c:pt>
                <c:pt idx="335">
                  <c:v>16.0</c:v>
                </c:pt>
                <c:pt idx="336">
                  <c:v>16.0</c:v>
                </c:pt>
                <c:pt idx="337">
                  <c:v>16.0</c:v>
                </c:pt>
                <c:pt idx="338">
                  <c:v>16.0</c:v>
                </c:pt>
                <c:pt idx="339">
                  <c:v>13.0</c:v>
                </c:pt>
                <c:pt idx="340">
                  <c:v>5.0</c:v>
                </c:pt>
                <c:pt idx="341">
                  <c:v>3.0</c:v>
                </c:pt>
                <c:pt idx="342">
                  <c:v>2.0</c:v>
                </c:pt>
                <c:pt idx="343">
                  <c:v>16.0</c:v>
                </c:pt>
                <c:pt idx="344">
                  <c:v>16.0</c:v>
                </c:pt>
                <c:pt idx="345">
                  <c:v>16.0</c:v>
                </c:pt>
                <c:pt idx="346">
                  <c:v>16.0</c:v>
                </c:pt>
                <c:pt idx="347">
                  <c:v>16.0</c:v>
                </c:pt>
                <c:pt idx="348">
                  <c:v>16.0</c:v>
                </c:pt>
                <c:pt idx="349">
                  <c:v>16.0</c:v>
                </c:pt>
                <c:pt idx="350">
                  <c:v>16.0</c:v>
                </c:pt>
                <c:pt idx="351">
                  <c:v>16.0</c:v>
                </c:pt>
                <c:pt idx="352">
                  <c:v>16.0</c:v>
                </c:pt>
                <c:pt idx="353">
                  <c:v>16.0</c:v>
                </c:pt>
                <c:pt idx="354">
                  <c:v>16.0</c:v>
                </c:pt>
                <c:pt idx="355">
                  <c:v>16.0</c:v>
                </c:pt>
                <c:pt idx="356">
                  <c:v>16.0</c:v>
                </c:pt>
                <c:pt idx="357">
                  <c:v>16.0</c:v>
                </c:pt>
                <c:pt idx="358">
                  <c:v>16.0</c:v>
                </c:pt>
                <c:pt idx="359">
                  <c:v>16.0</c:v>
                </c:pt>
                <c:pt idx="360">
                  <c:v>16.0</c:v>
                </c:pt>
                <c:pt idx="361">
                  <c:v>16.0</c:v>
                </c:pt>
                <c:pt idx="362">
                  <c:v>16.0</c:v>
                </c:pt>
                <c:pt idx="363">
                  <c:v>16.0</c:v>
                </c:pt>
                <c:pt idx="364">
                  <c:v>16.0</c:v>
                </c:pt>
                <c:pt idx="365">
                  <c:v>16.0</c:v>
                </c:pt>
                <c:pt idx="366">
                  <c:v>16.0</c:v>
                </c:pt>
                <c:pt idx="367">
                  <c:v>16.0</c:v>
                </c:pt>
                <c:pt idx="368">
                  <c:v>16.0</c:v>
                </c:pt>
                <c:pt idx="369">
                  <c:v>16.0</c:v>
                </c:pt>
                <c:pt idx="370">
                  <c:v>16.0</c:v>
                </c:pt>
                <c:pt idx="371">
                  <c:v>16.0</c:v>
                </c:pt>
                <c:pt idx="372">
                  <c:v>16.0</c:v>
                </c:pt>
                <c:pt idx="373">
                  <c:v>16.0</c:v>
                </c:pt>
                <c:pt idx="374">
                  <c:v>16.0</c:v>
                </c:pt>
                <c:pt idx="375">
                  <c:v>16.0</c:v>
                </c:pt>
                <c:pt idx="376">
                  <c:v>16.0</c:v>
                </c:pt>
                <c:pt idx="377">
                  <c:v>16.0</c:v>
                </c:pt>
                <c:pt idx="378">
                  <c:v>16.0</c:v>
                </c:pt>
                <c:pt idx="379">
                  <c:v>16.0</c:v>
                </c:pt>
                <c:pt idx="380">
                  <c:v>16.0</c:v>
                </c:pt>
                <c:pt idx="381">
                  <c:v>16.0</c:v>
                </c:pt>
                <c:pt idx="382">
                  <c:v>16.0</c:v>
                </c:pt>
                <c:pt idx="383">
                  <c:v>16.0</c:v>
                </c:pt>
                <c:pt idx="384">
                  <c:v>16.0</c:v>
                </c:pt>
                <c:pt idx="385">
                  <c:v>16.0</c:v>
                </c:pt>
                <c:pt idx="386">
                  <c:v>16.0</c:v>
                </c:pt>
                <c:pt idx="387">
                  <c:v>16.0</c:v>
                </c:pt>
                <c:pt idx="388">
                  <c:v>16.0</c:v>
                </c:pt>
                <c:pt idx="389">
                  <c:v>16.0</c:v>
                </c:pt>
                <c:pt idx="390">
                  <c:v>16.0</c:v>
                </c:pt>
                <c:pt idx="391">
                  <c:v>16.0</c:v>
                </c:pt>
                <c:pt idx="392">
                  <c:v>16.0</c:v>
                </c:pt>
                <c:pt idx="393">
                  <c:v>16.0</c:v>
                </c:pt>
                <c:pt idx="394">
                  <c:v>16.0</c:v>
                </c:pt>
                <c:pt idx="395">
                  <c:v>16.0</c:v>
                </c:pt>
                <c:pt idx="396">
                  <c:v>16.0</c:v>
                </c:pt>
                <c:pt idx="397">
                  <c:v>16.0</c:v>
                </c:pt>
                <c:pt idx="398">
                  <c:v>16.0</c:v>
                </c:pt>
                <c:pt idx="399">
                  <c:v>16.0</c:v>
                </c:pt>
                <c:pt idx="400">
                  <c:v>16.0</c:v>
                </c:pt>
                <c:pt idx="401">
                  <c:v>16.0</c:v>
                </c:pt>
                <c:pt idx="402">
                  <c:v>16.0</c:v>
                </c:pt>
                <c:pt idx="403">
                  <c:v>16.0</c:v>
                </c:pt>
                <c:pt idx="404">
                  <c:v>16.0</c:v>
                </c:pt>
                <c:pt idx="405">
                  <c:v>16.0</c:v>
                </c:pt>
                <c:pt idx="406">
                  <c:v>16.0</c:v>
                </c:pt>
                <c:pt idx="407">
                  <c:v>16.0</c:v>
                </c:pt>
                <c:pt idx="408">
                  <c:v>16.0</c:v>
                </c:pt>
                <c:pt idx="409">
                  <c:v>16.0</c:v>
                </c:pt>
                <c:pt idx="410">
                  <c:v>16.0</c:v>
                </c:pt>
                <c:pt idx="411">
                  <c:v>16.0</c:v>
                </c:pt>
                <c:pt idx="412">
                  <c:v>16.0</c:v>
                </c:pt>
                <c:pt idx="413">
                  <c:v>16.0</c:v>
                </c:pt>
                <c:pt idx="414">
                  <c:v>16.0</c:v>
                </c:pt>
                <c:pt idx="415">
                  <c:v>16.0</c:v>
                </c:pt>
                <c:pt idx="416">
                  <c:v>16.0</c:v>
                </c:pt>
                <c:pt idx="417">
                  <c:v>16.0</c:v>
                </c:pt>
                <c:pt idx="418">
                  <c:v>16.0</c:v>
                </c:pt>
                <c:pt idx="419">
                  <c:v>16.0</c:v>
                </c:pt>
                <c:pt idx="420">
                  <c:v>16.0</c:v>
                </c:pt>
                <c:pt idx="421">
                  <c:v>16.0</c:v>
                </c:pt>
                <c:pt idx="422">
                  <c:v>15.0</c:v>
                </c:pt>
                <c:pt idx="423">
                  <c:v>15.0</c:v>
                </c:pt>
                <c:pt idx="424">
                  <c:v>15.0</c:v>
                </c:pt>
                <c:pt idx="425">
                  <c:v>15.0</c:v>
                </c:pt>
                <c:pt idx="426">
                  <c:v>15.0</c:v>
                </c:pt>
                <c:pt idx="427">
                  <c:v>15.0</c:v>
                </c:pt>
                <c:pt idx="428">
                  <c:v>15.0</c:v>
                </c:pt>
                <c:pt idx="429">
                  <c:v>15.0</c:v>
                </c:pt>
                <c:pt idx="430">
                  <c:v>15.0</c:v>
                </c:pt>
                <c:pt idx="431">
                  <c:v>15.0</c:v>
                </c:pt>
                <c:pt idx="432">
                  <c:v>15.0</c:v>
                </c:pt>
                <c:pt idx="433">
                  <c:v>15.0</c:v>
                </c:pt>
                <c:pt idx="434">
                  <c:v>15.0</c:v>
                </c:pt>
                <c:pt idx="435">
                  <c:v>15.0</c:v>
                </c:pt>
                <c:pt idx="436">
                  <c:v>15.0</c:v>
                </c:pt>
                <c:pt idx="437">
                  <c:v>15.0</c:v>
                </c:pt>
                <c:pt idx="438">
                  <c:v>15.0</c:v>
                </c:pt>
                <c:pt idx="439">
                  <c:v>15.0</c:v>
                </c:pt>
                <c:pt idx="440">
                  <c:v>15.0</c:v>
                </c:pt>
                <c:pt idx="441">
                  <c:v>15.0</c:v>
                </c:pt>
                <c:pt idx="442">
                  <c:v>15.0</c:v>
                </c:pt>
                <c:pt idx="443">
                  <c:v>15.0</c:v>
                </c:pt>
                <c:pt idx="444">
                  <c:v>15.0</c:v>
                </c:pt>
                <c:pt idx="445">
                  <c:v>15.0</c:v>
                </c:pt>
                <c:pt idx="446">
                  <c:v>15.0</c:v>
                </c:pt>
                <c:pt idx="447">
                  <c:v>15.0</c:v>
                </c:pt>
                <c:pt idx="448">
                  <c:v>15.0</c:v>
                </c:pt>
                <c:pt idx="449">
                  <c:v>15.0</c:v>
                </c:pt>
                <c:pt idx="450">
                  <c:v>15.0</c:v>
                </c:pt>
                <c:pt idx="451">
                  <c:v>15.0</c:v>
                </c:pt>
                <c:pt idx="452">
                  <c:v>14.0</c:v>
                </c:pt>
                <c:pt idx="453">
                  <c:v>14.0</c:v>
                </c:pt>
                <c:pt idx="454">
                  <c:v>13.0</c:v>
                </c:pt>
                <c:pt idx="455">
                  <c:v>13.0</c:v>
                </c:pt>
                <c:pt idx="456">
                  <c:v>12.0</c:v>
                </c:pt>
                <c:pt idx="457">
                  <c:v>11.0</c:v>
                </c:pt>
                <c:pt idx="458">
                  <c:v>10.0</c:v>
                </c:pt>
                <c:pt idx="459">
                  <c:v>9.0</c:v>
                </c:pt>
                <c:pt idx="460">
                  <c:v>8.0</c:v>
                </c:pt>
                <c:pt idx="461">
                  <c:v>7.0</c:v>
                </c:pt>
                <c:pt idx="462">
                  <c:v>7.0</c:v>
                </c:pt>
                <c:pt idx="463">
                  <c:v>6.0</c:v>
                </c:pt>
                <c:pt idx="464">
                  <c:v>2.0</c:v>
                </c:pt>
                <c:pt idx="465">
                  <c:v>1.0</c:v>
                </c:pt>
                <c:pt idx="466">
                  <c:v>1.0</c:v>
                </c:pt>
                <c:pt idx="467">
                  <c:v>15.0</c:v>
                </c:pt>
                <c:pt idx="468">
                  <c:v>16.0</c:v>
                </c:pt>
                <c:pt idx="469">
                  <c:v>16.0</c:v>
                </c:pt>
                <c:pt idx="470">
                  <c:v>16.0</c:v>
                </c:pt>
                <c:pt idx="471">
                  <c:v>16.0</c:v>
                </c:pt>
                <c:pt idx="472">
                  <c:v>16.0</c:v>
                </c:pt>
                <c:pt idx="473">
                  <c:v>16.0</c:v>
                </c:pt>
                <c:pt idx="474">
                  <c:v>16.0</c:v>
                </c:pt>
                <c:pt idx="475">
                  <c:v>16.0</c:v>
                </c:pt>
                <c:pt idx="476">
                  <c:v>15.0</c:v>
                </c:pt>
                <c:pt idx="477">
                  <c:v>15.0</c:v>
                </c:pt>
                <c:pt idx="478">
                  <c:v>16.0</c:v>
                </c:pt>
                <c:pt idx="479">
                  <c:v>16.0</c:v>
                </c:pt>
                <c:pt idx="480">
                  <c:v>16.0</c:v>
                </c:pt>
                <c:pt idx="481">
                  <c:v>15.0</c:v>
                </c:pt>
                <c:pt idx="482">
                  <c:v>13.0</c:v>
                </c:pt>
                <c:pt idx="483">
                  <c:v>5.0</c:v>
                </c:pt>
                <c:pt idx="484">
                  <c:v>3.0</c:v>
                </c:pt>
                <c:pt idx="485">
                  <c:v>16.0</c:v>
                </c:pt>
                <c:pt idx="486">
                  <c:v>16.0</c:v>
                </c:pt>
                <c:pt idx="487">
                  <c:v>15.0</c:v>
                </c:pt>
                <c:pt idx="488">
                  <c:v>14.0</c:v>
                </c:pt>
                <c:pt idx="489">
                  <c:v>13.0</c:v>
                </c:pt>
                <c:pt idx="490">
                  <c:v>13.0</c:v>
                </c:pt>
                <c:pt idx="491">
                  <c:v>13.0</c:v>
                </c:pt>
                <c:pt idx="492">
                  <c:v>13.0</c:v>
                </c:pt>
                <c:pt idx="493">
                  <c:v>13.0</c:v>
                </c:pt>
                <c:pt idx="494">
                  <c:v>13.0</c:v>
                </c:pt>
                <c:pt idx="495">
                  <c:v>12.0</c:v>
                </c:pt>
                <c:pt idx="496">
                  <c:v>12.0</c:v>
                </c:pt>
                <c:pt idx="497">
                  <c:v>12.0</c:v>
                </c:pt>
                <c:pt idx="498">
                  <c:v>12.0</c:v>
                </c:pt>
                <c:pt idx="499">
                  <c:v>12.0</c:v>
                </c:pt>
                <c:pt idx="500">
                  <c:v>11.0</c:v>
                </c:pt>
                <c:pt idx="501">
                  <c:v>11.0</c:v>
                </c:pt>
                <c:pt idx="502">
                  <c:v>10.0</c:v>
                </c:pt>
                <c:pt idx="503">
                  <c:v>9.0</c:v>
                </c:pt>
                <c:pt idx="504">
                  <c:v>8.0</c:v>
                </c:pt>
                <c:pt idx="505">
                  <c:v>7.0</c:v>
                </c:pt>
                <c:pt idx="506">
                  <c:v>7.0</c:v>
                </c:pt>
                <c:pt idx="507">
                  <c:v>7.0</c:v>
                </c:pt>
                <c:pt idx="508">
                  <c:v>7.0</c:v>
                </c:pt>
                <c:pt idx="509">
                  <c:v>7.0</c:v>
                </c:pt>
                <c:pt idx="510">
                  <c:v>7.0</c:v>
                </c:pt>
                <c:pt idx="511">
                  <c:v>6.0</c:v>
                </c:pt>
                <c:pt idx="512">
                  <c:v>6.0</c:v>
                </c:pt>
                <c:pt idx="513">
                  <c:v>6.0</c:v>
                </c:pt>
                <c:pt idx="514">
                  <c:v>6.0</c:v>
                </c:pt>
                <c:pt idx="515">
                  <c:v>6.0</c:v>
                </c:pt>
                <c:pt idx="516">
                  <c:v>6.0</c:v>
                </c:pt>
                <c:pt idx="517">
                  <c:v>5.0</c:v>
                </c:pt>
                <c:pt idx="518">
                  <c:v>5.0</c:v>
                </c:pt>
                <c:pt idx="519">
                  <c:v>5.0</c:v>
                </c:pt>
                <c:pt idx="520">
                  <c:v>5.0</c:v>
                </c:pt>
                <c:pt idx="521">
                  <c:v>5.0</c:v>
                </c:pt>
                <c:pt idx="522">
                  <c:v>5.0</c:v>
                </c:pt>
                <c:pt idx="523">
                  <c:v>5.0</c:v>
                </c:pt>
                <c:pt idx="524">
                  <c:v>5.0</c:v>
                </c:pt>
                <c:pt idx="525">
                  <c:v>5.0</c:v>
                </c:pt>
                <c:pt idx="526">
                  <c:v>5.0</c:v>
                </c:pt>
                <c:pt idx="527">
                  <c:v>4.0</c:v>
                </c:pt>
                <c:pt idx="528">
                  <c:v>4.0</c:v>
                </c:pt>
                <c:pt idx="529">
                  <c:v>4.0</c:v>
                </c:pt>
                <c:pt idx="530">
                  <c:v>3.0</c:v>
                </c:pt>
                <c:pt idx="531">
                  <c:v>3.0</c:v>
                </c:pt>
                <c:pt idx="532">
                  <c:v>3.0</c:v>
                </c:pt>
                <c:pt idx="533">
                  <c:v>3.0</c:v>
                </c:pt>
                <c:pt idx="534">
                  <c:v>3.0</c:v>
                </c:pt>
                <c:pt idx="535">
                  <c:v>3.0</c:v>
                </c:pt>
                <c:pt idx="536">
                  <c:v>3.0</c:v>
                </c:pt>
                <c:pt idx="537">
                  <c:v>3.0</c:v>
                </c:pt>
                <c:pt idx="538">
                  <c:v>3.0</c:v>
                </c:pt>
                <c:pt idx="539">
                  <c:v>3.0</c:v>
                </c:pt>
                <c:pt idx="540">
                  <c:v>3.0</c:v>
                </c:pt>
                <c:pt idx="541">
                  <c:v>3.0</c:v>
                </c:pt>
                <c:pt idx="542">
                  <c:v>3.0</c:v>
                </c:pt>
                <c:pt idx="543">
                  <c:v>3.0</c:v>
                </c:pt>
                <c:pt idx="544">
                  <c:v>3.0</c:v>
                </c:pt>
                <c:pt idx="545">
                  <c:v>3.0</c:v>
                </c:pt>
                <c:pt idx="546">
                  <c:v>3.0</c:v>
                </c:pt>
                <c:pt idx="547">
                  <c:v>3.0</c:v>
                </c:pt>
                <c:pt idx="548">
                  <c:v>3.0</c:v>
                </c:pt>
                <c:pt idx="549">
                  <c:v>3.0</c:v>
                </c:pt>
                <c:pt idx="550">
                  <c:v>3.0</c:v>
                </c:pt>
                <c:pt idx="551">
                  <c:v>3.0</c:v>
                </c:pt>
                <c:pt idx="552">
                  <c:v>3.0</c:v>
                </c:pt>
                <c:pt idx="553">
                  <c:v>3.0</c:v>
                </c:pt>
                <c:pt idx="554">
                  <c:v>3.0</c:v>
                </c:pt>
                <c:pt idx="555">
                  <c:v>3.0</c:v>
                </c:pt>
                <c:pt idx="556">
                  <c:v>3.0</c:v>
                </c:pt>
                <c:pt idx="557">
                  <c:v>3.0</c:v>
                </c:pt>
                <c:pt idx="558">
                  <c:v>3.0</c:v>
                </c:pt>
                <c:pt idx="559">
                  <c:v>3.0</c:v>
                </c:pt>
                <c:pt idx="560">
                  <c:v>3.0</c:v>
                </c:pt>
                <c:pt idx="561">
                  <c:v>3.0</c:v>
                </c:pt>
                <c:pt idx="562">
                  <c:v>3.0</c:v>
                </c:pt>
                <c:pt idx="563">
                  <c:v>3.0</c:v>
                </c:pt>
                <c:pt idx="564">
                  <c:v>3.0</c:v>
                </c:pt>
                <c:pt idx="565">
                  <c:v>3.0</c:v>
                </c:pt>
                <c:pt idx="566">
                  <c:v>3.0</c:v>
                </c:pt>
                <c:pt idx="567">
                  <c:v>3.0</c:v>
                </c:pt>
                <c:pt idx="568">
                  <c:v>3.0</c:v>
                </c:pt>
                <c:pt idx="569">
                  <c:v>3.0</c:v>
                </c:pt>
                <c:pt idx="570">
                  <c:v>3.0</c:v>
                </c:pt>
                <c:pt idx="571">
                  <c:v>3.0</c:v>
                </c:pt>
                <c:pt idx="572">
                  <c:v>3.0</c:v>
                </c:pt>
                <c:pt idx="573">
                  <c:v>3.0</c:v>
                </c:pt>
                <c:pt idx="574">
                  <c:v>3.0</c:v>
                </c:pt>
                <c:pt idx="575">
                  <c:v>3.0</c:v>
                </c:pt>
                <c:pt idx="576">
                  <c:v>3.0</c:v>
                </c:pt>
                <c:pt idx="577">
                  <c:v>3.0</c:v>
                </c:pt>
                <c:pt idx="578">
                  <c:v>3.0</c:v>
                </c:pt>
                <c:pt idx="579">
                  <c:v>3.0</c:v>
                </c:pt>
                <c:pt idx="580">
                  <c:v>3.0</c:v>
                </c:pt>
                <c:pt idx="581">
                  <c:v>3.0</c:v>
                </c:pt>
                <c:pt idx="582">
                  <c:v>3.0</c:v>
                </c:pt>
                <c:pt idx="583">
                  <c:v>3.0</c:v>
                </c:pt>
                <c:pt idx="584">
                  <c:v>3.0</c:v>
                </c:pt>
                <c:pt idx="585">
                  <c:v>3.0</c:v>
                </c:pt>
                <c:pt idx="586">
                  <c:v>3.0</c:v>
                </c:pt>
                <c:pt idx="587">
                  <c:v>3.0</c:v>
                </c:pt>
                <c:pt idx="588">
                  <c:v>3.0</c:v>
                </c:pt>
                <c:pt idx="589">
                  <c:v>3.0</c:v>
                </c:pt>
                <c:pt idx="590">
                  <c:v>3.0</c:v>
                </c:pt>
                <c:pt idx="591">
                  <c:v>3.0</c:v>
                </c:pt>
                <c:pt idx="592">
                  <c:v>3.0</c:v>
                </c:pt>
                <c:pt idx="593">
                  <c:v>3.0</c:v>
                </c:pt>
                <c:pt idx="594">
                  <c:v>3.0</c:v>
                </c:pt>
                <c:pt idx="595">
                  <c:v>3.0</c:v>
                </c:pt>
                <c:pt idx="596">
                  <c:v>3.0</c:v>
                </c:pt>
                <c:pt idx="597">
                  <c:v>1.0</c:v>
                </c:pt>
                <c:pt idx="598">
                  <c:v>1.0</c:v>
                </c:pt>
                <c:pt idx="599">
                  <c:v>1.0</c:v>
                </c:pt>
                <c:pt idx="600">
                  <c:v>1.0</c:v>
                </c:pt>
                <c:pt idx="601">
                  <c:v>1.0</c:v>
                </c:pt>
                <c:pt idx="602">
                  <c:v>1.0</c:v>
                </c:pt>
                <c:pt idx="603">
                  <c:v>1.0</c:v>
                </c:pt>
                <c:pt idx="604">
                  <c:v>1.0</c:v>
                </c:pt>
                <c:pt idx="605">
                  <c:v>1.0</c:v>
                </c:pt>
                <c:pt idx="606">
                  <c:v>1.0</c:v>
                </c:pt>
                <c:pt idx="607">
                  <c:v>1.0</c:v>
                </c:pt>
                <c:pt idx="608">
                  <c:v>1.0</c:v>
                </c:pt>
                <c:pt idx="609">
                  <c:v>1.0</c:v>
                </c:pt>
                <c:pt idx="610">
                  <c:v>1.0</c:v>
                </c:pt>
                <c:pt idx="611">
                  <c:v>1.0</c:v>
                </c:pt>
                <c:pt idx="612">
                  <c:v>1.0</c:v>
                </c:pt>
                <c:pt idx="613">
                  <c:v>1.0</c:v>
                </c:pt>
                <c:pt idx="614">
                  <c:v>1.0</c:v>
                </c:pt>
                <c:pt idx="615">
                  <c:v>1.0</c:v>
                </c:pt>
                <c:pt idx="616">
                  <c:v>1.0</c:v>
                </c:pt>
                <c:pt idx="617">
                  <c:v>1.0</c:v>
                </c:pt>
                <c:pt idx="618">
                  <c:v>1.0</c:v>
                </c:pt>
                <c:pt idx="619">
                  <c:v>1.0</c:v>
                </c:pt>
                <c:pt idx="620">
                  <c:v>1.0</c:v>
                </c:pt>
                <c:pt idx="621">
                  <c:v>1.0</c:v>
                </c:pt>
                <c:pt idx="622">
                  <c:v>1.0</c:v>
                </c:pt>
                <c:pt idx="623">
                  <c:v>1.0</c:v>
                </c:pt>
                <c:pt idx="624">
                  <c:v>1.0</c:v>
                </c:pt>
                <c:pt idx="625">
                  <c:v>1.0</c:v>
                </c:pt>
                <c:pt idx="626">
                  <c:v>1.0</c:v>
                </c:pt>
                <c:pt idx="627">
                  <c:v>1.0</c:v>
                </c:pt>
                <c:pt idx="628">
                  <c:v>1.0</c:v>
                </c:pt>
                <c:pt idx="629">
                  <c:v>1.0</c:v>
                </c:pt>
                <c:pt idx="630">
                  <c:v>1.0</c:v>
                </c:pt>
                <c:pt idx="631">
                  <c:v>1.0</c:v>
                </c:pt>
                <c:pt idx="632">
                  <c:v>1.0</c:v>
                </c:pt>
                <c:pt idx="633">
                  <c:v>1.0</c:v>
                </c:pt>
                <c:pt idx="634">
                  <c:v>1.0</c:v>
                </c:pt>
                <c:pt idx="635">
                  <c:v>1.0</c:v>
                </c:pt>
                <c:pt idx="636">
                  <c:v>1.0</c:v>
                </c:pt>
                <c:pt idx="637">
                  <c:v>1.0</c:v>
                </c:pt>
                <c:pt idx="638">
                  <c:v>1.0</c:v>
                </c:pt>
                <c:pt idx="639">
                  <c:v>1.0</c:v>
                </c:pt>
                <c:pt idx="640">
                  <c:v>1.0</c:v>
                </c:pt>
                <c:pt idx="641">
                  <c:v>1.0</c:v>
                </c:pt>
                <c:pt idx="642">
                  <c:v>1.0</c:v>
                </c:pt>
                <c:pt idx="643">
                  <c:v>1.0</c:v>
                </c:pt>
                <c:pt idx="644">
                  <c:v>1.0</c:v>
                </c:pt>
                <c:pt idx="645">
                  <c:v>1.0</c:v>
                </c:pt>
                <c:pt idx="646">
                  <c:v>1.0</c:v>
                </c:pt>
                <c:pt idx="647">
                  <c:v>1.0</c:v>
                </c:pt>
                <c:pt idx="648">
                  <c:v>1.0</c:v>
                </c:pt>
                <c:pt idx="649">
                  <c:v>16.0</c:v>
                </c:pt>
                <c:pt idx="650">
                  <c:v>16.0</c:v>
                </c:pt>
                <c:pt idx="651">
                  <c:v>16.0</c:v>
                </c:pt>
                <c:pt idx="652">
                  <c:v>16.0</c:v>
                </c:pt>
                <c:pt idx="653">
                  <c:v>16.0</c:v>
                </c:pt>
                <c:pt idx="654">
                  <c:v>16.0</c:v>
                </c:pt>
                <c:pt idx="655">
                  <c:v>16.0</c:v>
                </c:pt>
                <c:pt idx="656">
                  <c:v>16.0</c:v>
                </c:pt>
                <c:pt idx="657">
                  <c:v>16.0</c:v>
                </c:pt>
                <c:pt idx="658">
                  <c:v>16.0</c:v>
                </c:pt>
                <c:pt idx="659">
                  <c:v>16.0</c:v>
                </c:pt>
                <c:pt idx="660">
                  <c:v>16.0</c:v>
                </c:pt>
                <c:pt idx="661">
                  <c:v>16.0</c:v>
                </c:pt>
                <c:pt idx="662">
                  <c:v>16.0</c:v>
                </c:pt>
                <c:pt idx="663">
                  <c:v>16.0</c:v>
                </c:pt>
                <c:pt idx="664">
                  <c:v>16.0</c:v>
                </c:pt>
                <c:pt idx="665">
                  <c:v>16.0</c:v>
                </c:pt>
                <c:pt idx="666">
                  <c:v>16.0</c:v>
                </c:pt>
                <c:pt idx="667">
                  <c:v>16.0</c:v>
                </c:pt>
                <c:pt idx="668">
                  <c:v>16.0</c:v>
                </c:pt>
                <c:pt idx="669">
                  <c:v>16.0</c:v>
                </c:pt>
                <c:pt idx="670">
                  <c:v>16.0</c:v>
                </c:pt>
                <c:pt idx="671">
                  <c:v>16.0</c:v>
                </c:pt>
                <c:pt idx="672">
                  <c:v>16.0</c:v>
                </c:pt>
                <c:pt idx="673">
                  <c:v>16.0</c:v>
                </c:pt>
                <c:pt idx="674">
                  <c:v>16.0</c:v>
                </c:pt>
                <c:pt idx="675">
                  <c:v>15.0</c:v>
                </c:pt>
                <c:pt idx="676">
                  <c:v>15.0</c:v>
                </c:pt>
                <c:pt idx="677">
                  <c:v>14.0</c:v>
                </c:pt>
                <c:pt idx="678">
                  <c:v>14.0</c:v>
                </c:pt>
                <c:pt idx="679">
                  <c:v>14.0</c:v>
                </c:pt>
                <c:pt idx="680">
                  <c:v>14.0</c:v>
                </c:pt>
                <c:pt idx="681">
                  <c:v>13.0</c:v>
                </c:pt>
                <c:pt idx="682">
                  <c:v>12.0</c:v>
                </c:pt>
                <c:pt idx="683">
                  <c:v>12.0</c:v>
                </c:pt>
                <c:pt idx="684">
                  <c:v>12.0</c:v>
                </c:pt>
                <c:pt idx="685">
                  <c:v>11.0</c:v>
                </c:pt>
                <c:pt idx="686">
                  <c:v>11.0</c:v>
                </c:pt>
                <c:pt idx="687">
                  <c:v>10.0</c:v>
                </c:pt>
                <c:pt idx="688">
                  <c:v>9.0</c:v>
                </c:pt>
                <c:pt idx="689">
                  <c:v>9.0</c:v>
                </c:pt>
                <c:pt idx="690">
                  <c:v>9.0</c:v>
                </c:pt>
                <c:pt idx="691">
                  <c:v>8.0</c:v>
                </c:pt>
                <c:pt idx="692">
                  <c:v>8.0</c:v>
                </c:pt>
                <c:pt idx="693">
                  <c:v>8.0</c:v>
                </c:pt>
                <c:pt idx="694">
                  <c:v>7.0</c:v>
                </c:pt>
                <c:pt idx="695">
                  <c:v>6.0</c:v>
                </c:pt>
                <c:pt idx="696">
                  <c:v>6.0</c:v>
                </c:pt>
                <c:pt idx="697">
                  <c:v>5.0</c:v>
                </c:pt>
                <c:pt idx="698">
                  <c:v>4.0</c:v>
                </c:pt>
                <c:pt idx="699">
                  <c:v>3.0</c:v>
                </c:pt>
                <c:pt idx="700">
                  <c:v>2.0</c:v>
                </c:pt>
                <c:pt idx="701">
                  <c:v>1.0</c:v>
                </c:pt>
                <c:pt idx="702">
                  <c:v>1.0</c:v>
                </c:pt>
                <c:pt idx="703">
                  <c:v>16.0</c:v>
                </c:pt>
                <c:pt idx="704">
                  <c:v>16.0</c:v>
                </c:pt>
                <c:pt idx="705">
                  <c:v>16.0</c:v>
                </c:pt>
                <c:pt idx="706">
                  <c:v>16.0</c:v>
                </c:pt>
                <c:pt idx="707">
                  <c:v>16.0</c:v>
                </c:pt>
                <c:pt idx="708">
                  <c:v>16.0</c:v>
                </c:pt>
                <c:pt idx="709">
                  <c:v>16.0</c:v>
                </c:pt>
                <c:pt idx="710">
                  <c:v>16.0</c:v>
                </c:pt>
                <c:pt idx="711">
                  <c:v>16.0</c:v>
                </c:pt>
                <c:pt idx="712">
                  <c:v>16.0</c:v>
                </c:pt>
                <c:pt idx="713">
                  <c:v>15.0</c:v>
                </c:pt>
                <c:pt idx="714">
                  <c:v>14.0</c:v>
                </c:pt>
                <c:pt idx="715">
                  <c:v>16.0</c:v>
                </c:pt>
                <c:pt idx="716">
                  <c:v>16.0</c:v>
                </c:pt>
                <c:pt idx="717">
                  <c:v>16.0</c:v>
                </c:pt>
                <c:pt idx="718">
                  <c:v>16.0</c:v>
                </c:pt>
                <c:pt idx="719">
                  <c:v>16.0</c:v>
                </c:pt>
                <c:pt idx="720">
                  <c:v>16.0</c:v>
                </c:pt>
                <c:pt idx="721">
                  <c:v>16.0</c:v>
                </c:pt>
                <c:pt idx="722">
                  <c:v>16.0</c:v>
                </c:pt>
                <c:pt idx="723">
                  <c:v>16.0</c:v>
                </c:pt>
                <c:pt idx="724">
                  <c:v>16.0</c:v>
                </c:pt>
                <c:pt idx="725">
                  <c:v>16.0</c:v>
                </c:pt>
                <c:pt idx="726">
                  <c:v>16.0</c:v>
                </c:pt>
                <c:pt idx="727">
                  <c:v>16.0</c:v>
                </c:pt>
                <c:pt idx="728">
                  <c:v>16.0</c:v>
                </c:pt>
                <c:pt idx="729">
                  <c:v>16.0</c:v>
                </c:pt>
                <c:pt idx="730">
                  <c:v>16.0</c:v>
                </c:pt>
                <c:pt idx="731">
                  <c:v>16.0</c:v>
                </c:pt>
                <c:pt idx="732">
                  <c:v>16.0</c:v>
                </c:pt>
                <c:pt idx="733">
                  <c:v>16.0</c:v>
                </c:pt>
                <c:pt idx="734">
                  <c:v>16.0</c:v>
                </c:pt>
                <c:pt idx="735">
                  <c:v>16.0</c:v>
                </c:pt>
                <c:pt idx="736">
                  <c:v>16.0</c:v>
                </c:pt>
                <c:pt idx="737">
                  <c:v>16.0</c:v>
                </c:pt>
                <c:pt idx="738">
                  <c:v>16.0</c:v>
                </c:pt>
                <c:pt idx="739">
                  <c:v>16.0</c:v>
                </c:pt>
                <c:pt idx="740">
                  <c:v>16.0</c:v>
                </c:pt>
                <c:pt idx="741">
                  <c:v>16.0</c:v>
                </c:pt>
                <c:pt idx="742">
                  <c:v>16.0</c:v>
                </c:pt>
                <c:pt idx="743">
                  <c:v>16.0</c:v>
                </c:pt>
                <c:pt idx="744">
                  <c:v>16.0</c:v>
                </c:pt>
                <c:pt idx="745">
                  <c:v>15.0</c:v>
                </c:pt>
                <c:pt idx="746">
                  <c:v>15.0</c:v>
                </c:pt>
                <c:pt idx="747">
                  <c:v>15.0</c:v>
                </c:pt>
                <c:pt idx="748">
                  <c:v>15.0</c:v>
                </c:pt>
                <c:pt idx="749">
                  <c:v>6.0</c:v>
                </c:pt>
                <c:pt idx="750">
                  <c:v>1.0</c:v>
                </c:pt>
                <c:pt idx="751">
                  <c:v>1.0</c:v>
                </c:pt>
                <c:pt idx="752">
                  <c:v>16.0</c:v>
                </c:pt>
                <c:pt idx="753">
                  <c:v>16.0</c:v>
                </c:pt>
                <c:pt idx="754">
                  <c:v>16.0</c:v>
                </c:pt>
                <c:pt idx="755">
                  <c:v>16.0</c:v>
                </c:pt>
                <c:pt idx="756">
                  <c:v>16.0</c:v>
                </c:pt>
                <c:pt idx="757">
                  <c:v>16.0</c:v>
                </c:pt>
                <c:pt idx="758">
                  <c:v>16.0</c:v>
                </c:pt>
                <c:pt idx="759">
                  <c:v>16.0</c:v>
                </c:pt>
                <c:pt idx="760">
                  <c:v>16.0</c:v>
                </c:pt>
                <c:pt idx="761">
                  <c:v>16.0</c:v>
                </c:pt>
                <c:pt idx="762">
                  <c:v>15.0</c:v>
                </c:pt>
                <c:pt idx="763">
                  <c:v>16.0</c:v>
                </c:pt>
                <c:pt idx="764">
                  <c:v>16.0</c:v>
                </c:pt>
                <c:pt idx="765">
                  <c:v>16.0</c:v>
                </c:pt>
                <c:pt idx="766">
                  <c:v>16.0</c:v>
                </c:pt>
                <c:pt idx="767">
                  <c:v>16.0</c:v>
                </c:pt>
                <c:pt idx="768">
                  <c:v>16.0</c:v>
                </c:pt>
                <c:pt idx="769">
                  <c:v>15.0</c:v>
                </c:pt>
                <c:pt idx="770">
                  <c:v>15.0</c:v>
                </c:pt>
                <c:pt idx="771">
                  <c:v>5.0</c:v>
                </c:pt>
                <c:pt idx="772">
                  <c:v>1.0</c:v>
                </c:pt>
                <c:pt idx="773">
                  <c:v>1.0</c:v>
                </c:pt>
                <c:pt idx="774">
                  <c:v>1.0</c:v>
                </c:pt>
                <c:pt idx="775">
                  <c:v>15.0</c:v>
                </c:pt>
                <c:pt idx="776">
                  <c:v>16.0</c:v>
                </c:pt>
                <c:pt idx="777">
                  <c:v>16.0</c:v>
                </c:pt>
                <c:pt idx="778">
                  <c:v>16.0</c:v>
                </c:pt>
                <c:pt idx="779">
                  <c:v>16.0</c:v>
                </c:pt>
                <c:pt idx="780">
                  <c:v>16.0</c:v>
                </c:pt>
                <c:pt idx="781">
                  <c:v>16.0</c:v>
                </c:pt>
                <c:pt idx="782">
                  <c:v>16.0</c:v>
                </c:pt>
                <c:pt idx="783">
                  <c:v>15.0</c:v>
                </c:pt>
                <c:pt idx="784">
                  <c:v>1.0</c:v>
                </c:pt>
                <c:pt idx="785">
                  <c:v>1.0</c:v>
                </c:pt>
                <c:pt idx="786">
                  <c:v>16.0</c:v>
                </c:pt>
                <c:pt idx="787">
                  <c:v>16.0</c:v>
                </c:pt>
                <c:pt idx="788">
                  <c:v>16.0</c:v>
                </c:pt>
                <c:pt idx="789">
                  <c:v>1.0</c:v>
                </c:pt>
                <c:pt idx="790">
                  <c:v>15.0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3439192"/>
        <c:axId val="-2142991720"/>
      </c:scatterChart>
      <c:valAx>
        <c:axId val="1763439192"/>
        <c:scaling>
          <c:orientation val="minMax"/>
          <c:max val="4.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-2142991720"/>
        <c:crosses val="autoZero"/>
        <c:crossBetween val="midCat"/>
      </c:valAx>
      <c:valAx>
        <c:axId val="-2142991720"/>
        <c:scaling>
          <c:orientation val="minMax"/>
          <c:max val="18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3439192"/>
        <c:crosses val="autoZero"/>
        <c:crossBetween val="midCat"/>
        <c:majorUnit val="4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/>
          <a:ea typeface="DejaVu Serif Condensed" pitchFamily="18" charset="0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D8B365"/>
              </a:solidFill>
            </a:ln>
          </c:spPr>
          <c:marker>
            <c:symbol val="square"/>
            <c:size val="5"/>
            <c:spPr>
              <a:solidFill>
                <a:schemeClr val="accent4"/>
              </a:solidFill>
              <a:ln>
                <a:solidFill>
                  <a:srgbClr val="D8B365"/>
                </a:solidFill>
              </a:ln>
            </c:spPr>
          </c:marker>
          <c:xVal>
            <c:numRef>
              <c:f>'Task-trace'!$C$3:$C$813</c:f>
              <c:numCache>
                <c:formatCode>General</c:formatCode>
                <c:ptCount val="811"/>
                <c:pt idx="0">
                  <c:v>0.0</c:v>
                </c:pt>
                <c:pt idx="1">
                  <c:v>0.005</c:v>
                </c:pt>
                <c:pt idx="2">
                  <c:v>0.01</c:v>
                </c:pt>
                <c:pt idx="3">
                  <c:v>0.015</c:v>
                </c:pt>
                <c:pt idx="4">
                  <c:v>0.02</c:v>
                </c:pt>
                <c:pt idx="5">
                  <c:v>0.025</c:v>
                </c:pt>
                <c:pt idx="6">
                  <c:v>0.03</c:v>
                </c:pt>
                <c:pt idx="7">
                  <c:v>0.035</c:v>
                </c:pt>
                <c:pt idx="8">
                  <c:v>0.04</c:v>
                </c:pt>
                <c:pt idx="9">
                  <c:v>0.045</c:v>
                </c:pt>
                <c:pt idx="10">
                  <c:v>0.05</c:v>
                </c:pt>
                <c:pt idx="11">
                  <c:v>0.055</c:v>
                </c:pt>
                <c:pt idx="12">
                  <c:v>0.06</c:v>
                </c:pt>
                <c:pt idx="13">
                  <c:v>0.065</c:v>
                </c:pt>
                <c:pt idx="14">
                  <c:v>0.07</c:v>
                </c:pt>
                <c:pt idx="15">
                  <c:v>0.075</c:v>
                </c:pt>
                <c:pt idx="16">
                  <c:v>0.08</c:v>
                </c:pt>
                <c:pt idx="17">
                  <c:v>0.085</c:v>
                </c:pt>
                <c:pt idx="18">
                  <c:v>0.09</c:v>
                </c:pt>
                <c:pt idx="19">
                  <c:v>0.095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</c:v>
                </c:pt>
                <c:pt idx="28">
                  <c:v>0.14</c:v>
                </c:pt>
                <c:pt idx="29">
                  <c:v>0.145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</c:v>
                </c:pt>
                <c:pt idx="34">
                  <c:v>0.17</c:v>
                </c:pt>
                <c:pt idx="35">
                  <c:v>0.175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</c:v>
                </c:pt>
                <c:pt idx="40">
                  <c:v>0.2</c:v>
                </c:pt>
                <c:pt idx="41">
                  <c:v>0.205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</c:v>
                </c:pt>
                <c:pt idx="46">
                  <c:v>0.23</c:v>
                </c:pt>
                <c:pt idx="47">
                  <c:v>0.235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</c:v>
                </c:pt>
                <c:pt idx="54">
                  <c:v>0.27</c:v>
                </c:pt>
                <c:pt idx="55">
                  <c:v>0.275</c:v>
                </c:pt>
                <c:pt idx="56">
                  <c:v>0.28</c:v>
                </c:pt>
                <c:pt idx="57">
                  <c:v>0.285</c:v>
                </c:pt>
                <c:pt idx="58">
                  <c:v>0.29</c:v>
                </c:pt>
                <c:pt idx="59">
                  <c:v>0.295</c:v>
                </c:pt>
                <c:pt idx="60">
                  <c:v>0.3</c:v>
                </c:pt>
                <c:pt idx="61">
                  <c:v>0.305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</c:v>
                </c:pt>
                <c:pt idx="66">
                  <c:v>0.33</c:v>
                </c:pt>
                <c:pt idx="67">
                  <c:v>0.335</c:v>
                </c:pt>
                <c:pt idx="68">
                  <c:v>0.34</c:v>
                </c:pt>
                <c:pt idx="69">
                  <c:v>0.345</c:v>
                </c:pt>
                <c:pt idx="70">
                  <c:v>0.35</c:v>
                </c:pt>
                <c:pt idx="71">
                  <c:v>0.355</c:v>
                </c:pt>
                <c:pt idx="72">
                  <c:v>0.36</c:v>
                </c:pt>
                <c:pt idx="73">
                  <c:v>0.365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</c:v>
                </c:pt>
                <c:pt idx="78">
                  <c:v>0.39</c:v>
                </c:pt>
                <c:pt idx="79">
                  <c:v>0.395</c:v>
                </c:pt>
                <c:pt idx="80">
                  <c:v>0.4</c:v>
                </c:pt>
                <c:pt idx="81">
                  <c:v>0.405</c:v>
                </c:pt>
                <c:pt idx="82">
                  <c:v>0.41</c:v>
                </c:pt>
                <c:pt idx="83">
                  <c:v>0.415</c:v>
                </c:pt>
                <c:pt idx="84">
                  <c:v>0.42</c:v>
                </c:pt>
                <c:pt idx="85">
                  <c:v>0.425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</c:v>
                </c:pt>
                <c:pt idx="90">
                  <c:v>0.45</c:v>
                </c:pt>
                <c:pt idx="91">
                  <c:v>0.455</c:v>
                </c:pt>
                <c:pt idx="92">
                  <c:v>0.46</c:v>
                </c:pt>
                <c:pt idx="93">
                  <c:v>0.465</c:v>
                </c:pt>
                <c:pt idx="94">
                  <c:v>0.47</c:v>
                </c:pt>
                <c:pt idx="95">
                  <c:v>0.475</c:v>
                </c:pt>
                <c:pt idx="96">
                  <c:v>0.48</c:v>
                </c:pt>
                <c:pt idx="97">
                  <c:v>0.485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</c:v>
                </c:pt>
                <c:pt idx="104">
                  <c:v>0.52</c:v>
                </c:pt>
                <c:pt idx="105">
                  <c:v>0.525</c:v>
                </c:pt>
                <c:pt idx="106">
                  <c:v>0.53</c:v>
                </c:pt>
                <c:pt idx="107">
                  <c:v>0.535</c:v>
                </c:pt>
                <c:pt idx="108">
                  <c:v>0.54</c:v>
                </c:pt>
                <c:pt idx="109">
                  <c:v>0.545</c:v>
                </c:pt>
                <c:pt idx="110">
                  <c:v>0.55</c:v>
                </c:pt>
                <c:pt idx="111">
                  <c:v>0.555</c:v>
                </c:pt>
                <c:pt idx="112">
                  <c:v>0.56</c:v>
                </c:pt>
                <c:pt idx="113">
                  <c:v>0.565</c:v>
                </c:pt>
                <c:pt idx="114">
                  <c:v>0.57</c:v>
                </c:pt>
                <c:pt idx="115">
                  <c:v>0.575</c:v>
                </c:pt>
                <c:pt idx="116">
                  <c:v>0.58</c:v>
                </c:pt>
                <c:pt idx="117">
                  <c:v>0.585</c:v>
                </c:pt>
                <c:pt idx="118">
                  <c:v>0.59</c:v>
                </c:pt>
                <c:pt idx="119">
                  <c:v>0.595</c:v>
                </c:pt>
                <c:pt idx="120">
                  <c:v>0.6</c:v>
                </c:pt>
                <c:pt idx="121">
                  <c:v>0.605</c:v>
                </c:pt>
                <c:pt idx="122">
                  <c:v>0.61</c:v>
                </c:pt>
                <c:pt idx="123">
                  <c:v>0.615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</c:v>
                </c:pt>
                <c:pt idx="128">
                  <c:v>0.64</c:v>
                </c:pt>
                <c:pt idx="129">
                  <c:v>0.645</c:v>
                </c:pt>
                <c:pt idx="130">
                  <c:v>0.65</c:v>
                </c:pt>
                <c:pt idx="131">
                  <c:v>0.655</c:v>
                </c:pt>
                <c:pt idx="132">
                  <c:v>0.66</c:v>
                </c:pt>
                <c:pt idx="133">
                  <c:v>0.665</c:v>
                </c:pt>
                <c:pt idx="134">
                  <c:v>0.67</c:v>
                </c:pt>
                <c:pt idx="135">
                  <c:v>0.675</c:v>
                </c:pt>
                <c:pt idx="136">
                  <c:v>0.68</c:v>
                </c:pt>
                <c:pt idx="137">
                  <c:v>0.685</c:v>
                </c:pt>
                <c:pt idx="138">
                  <c:v>0.69</c:v>
                </c:pt>
                <c:pt idx="139">
                  <c:v>0.695</c:v>
                </c:pt>
                <c:pt idx="140">
                  <c:v>0.7</c:v>
                </c:pt>
                <c:pt idx="141">
                  <c:v>0.705</c:v>
                </c:pt>
                <c:pt idx="142">
                  <c:v>0.71</c:v>
                </c:pt>
                <c:pt idx="143">
                  <c:v>0.715</c:v>
                </c:pt>
                <c:pt idx="144">
                  <c:v>0.72</c:v>
                </c:pt>
                <c:pt idx="145">
                  <c:v>0.725</c:v>
                </c:pt>
                <c:pt idx="146">
                  <c:v>0.73</c:v>
                </c:pt>
                <c:pt idx="147">
                  <c:v>0.735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</c:v>
                </c:pt>
                <c:pt idx="154">
                  <c:v>0.77</c:v>
                </c:pt>
                <c:pt idx="155">
                  <c:v>0.775</c:v>
                </c:pt>
                <c:pt idx="156">
                  <c:v>0.78</c:v>
                </c:pt>
                <c:pt idx="157">
                  <c:v>0.785</c:v>
                </c:pt>
                <c:pt idx="158">
                  <c:v>0.79</c:v>
                </c:pt>
                <c:pt idx="159">
                  <c:v>0.795</c:v>
                </c:pt>
                <c:pt idx="160">
                  <c:v>0.8</c:v>
                </c:pt>
                <c:pt idx="161">
                  <c:v>0.805</c:v>
                </c:pt>
                <c:pt idx="162">
                  <c:v>0.81</c:v>
                </c:pt>
                <c:pt idx="163">
                  <c:v>0.815</c:v>
                </c:pt>
                <c:pt idx="164">
                  <c:v>0.82</c:v>
                </c:pt>
                <c:pt idx="165">
                  <c:v>0.825</c:v>
                </c:pt>
                <c:pt idx="166">
                  <c:v>0.83</c:v>
                </c:pt>
                <c:pt idx="167">
                  <c:v>0.835</c:v>
                </c:pt>
                <c:pt idx="168">
                  <c:v>0.84</c:v>
                </c:pt>
                <c:pt idx="169">
                  <c:v>0.845</c:v>
                </c:pt>
                <c:pt idx="170">
                  <c:v>0.85</c:v>
                </c:pt>
                <c:pt idx="171">
                  <c:v>0.855</c:v>
                </c:pt>
                <c:pt idx="172">
                  <c:v>0.86</c:v>
                </c:pt>
                <c:pt idx="173">
                  <c:v>0.865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</c:v>
                </c:pt>
                <c:pt idx="178">
                  <c:v>0.89</c:v>
                </c:pt>
                <c:pt idx="179">
                  <c:v>0.895</c:v>
                </c:pt>
                <c:pt idx="180">
                  <c:v>0.9</c:v>
                </c:pt>
                <c:pt idx="181">
                  <c:v>0.905</c:v>
                </c:pt>
                <c:pt idx="182">
                  <c:v>0.91</c:v>
                </c:pt>
                <c:pt idx="183">
                  <c:v>0.915</c:v>
                </c:pt>
                <c:pt idx="184">
                  <c:v>0.92</c:v>
                </c:pt>
                <c:pt idx="185">
                  <c:v>0.925</c:v>
                </c:pt>
                <c:pt idx="186">
                  <c:v>0.93</c:v>
                </c:pt>
                <c:pt idx="187">
                  <c:v>0.935</c:v>
                </c:pt>
                <c:pt idx="188">
                  <c:v>0.94</c:v>
                </c:pt>
                <c:pt idx="189">
                  <c:v>0.945</c:v>
                </c:pt>
                <c:pt idx="190">
                  <c:v>0.95</c:v>
                </c:pt>
                <c:pt idx="191">
                  <c:v>0.955</c:v>
                </c:pt>
                <c:pt idx="192">
                  <c:v>0.96</c:v>
                </c:pt>
                <c:pt idx="193">
                  <c:v>0.965</c:v>
                </c:pt>
                <c:pt idx="194">
                  <c:v>0.97</c:v>
                </c:pt>
                <c:pt idx="195">
                  <c:v>0.975</c:v>
                </c:pt>
                <c:pt idx="196">
                  <c:v>0.98</c:v>
                </c:pt>
                <c:pt idx="197">
                  <c:v>0.985</c:v>
                </c:pt>
                <c:pt idx="198">
                  <c:v>0.99</c:v>
                </c:pt>
                <c:pt idx="199">
                  <c:v>0.995</c:v>
                </c:pt>
                <c:pt idx="200">
                  <c:v>1.0</c:v>
                </c:pt>
                <c:pt idx="201">
                  <c:v>1.005</c:v>
                </c:pt>
                <c:pt idx="202">
                  <c:v>1.01</c:v>
                </c:pt>
                <c:pt idx="203">
                  <c:v>1.015</c:v>
                </c:pt>
                <c:pt idx="204">
                  <c:v>1.02</c:v>
                </c:pt>
                <c:pt idx="205">
                  <c:v>1.025</c:v>
                </c:pt>
                <c:pt idx="206">
                  <c:v>1.03</c:v>
                </c:pt>
                <c:pt idx="207">
                  <c:v>1.035</c:v>
                </c:pt>
                <c:pt idx="208">
                  <c:v>1.04</c:v>
                </c:pt>
                <c:pt idx="209">
                  <c:v>1.045</c:v>
                </c:pt>
                <c:pt idx="210">
                  <c:v>1.05</c:v>
                </c:pt>
                <c:pt idx="211">
                  <c:v>1.055</c:v>
                </c:pt>
                <c:pt idx="212">
                  <c:v>1.06</c:v>
                </c:pt>
                <c:pt idx="213">
                  <c:v>1.065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</c:v>
                </c:pt>
                <c:pt idx="219">
                  <c:v>1.095</c:v>
                </c:pt>
                <c:pt idx="220">
                  <c:v>1.1</c:v>
                </c:pt>
                <c:pt idx="221">
                  <c:v>1.105</c:v>
                </c:pt>
                <c:pt idx="222">
                  <c:v>1.11</c:v>
                </c:pt>
                <c:pt idx="223">
                  <c:v>1.115</c:v>
                </c:pt>
                <c:pt idx="224">
                  <c:v>1.12</c:v>
                </c:pt>
                <c:pt idx="225">
                  <c:v>1.125</c:v>
                </c:pt>
                <c:pt idx="226">
                  <c:v>1.13</c:v>
                </c:pt>
                <c:pt idx="227">
                  <c:v>1.135</c:v>
                </c:pt>
                <c:pt idx="228">
                  <c:v>1.14</c:v>
                </c:pt>
                <c:pt idx="229">
                  <c:v>1.145</c:v>
                </c:pt>
                <c:pt idx="230">
                  <c:v>1.15</c:v>
                </c:pt>
                <c:pt idx="231">
                  <c:v>1.155</c:v>
                </c:pt>
                <c:pt idx="232">
                  <c:v>1.16</c:v>
                </c:pt>
                <c:pt idx="233">
                  <c:v>1.165</c:v>
                </c:pt>
                <c:pt idx="234">
                  <c:v>1.17</c:v>
                </c:pt>
                <c:pt idx="235">
                  <c:v>1.175</c:v>
                </c:pt>
                <c:pt idx="236">
                  <c:v>1.18</c:v>
                </c:pt>
                <c:pt idx="237">
                  <c:v>1.185</c:v>
                </c:pt>
                <c:pt idx="238">
                  <c:v>1.19</c:v>
                </c:pt>
                <c:pt idx="239">
                  <c:v>1.195</c:v>
                </c:pt>
                <c:pt idx="240">
                  <c:v>1.2</c:v>
                </c:pt>
                <c:pt idx="241">
                  <c:v>1.205</c:v>
                </c:pt>
                <c:pt idx="242">
                  <c:v>1.21</c:v>
                </c:pt>
                <c:pt idx="243">
                  <c:v>1.215</c:v>
                </c:pt>
                <c:pt idx="244">
                  <c:v>1.22</c:v>
                </c:pt>
                <c:pt idx="245">
                  <c:v>1.225</c:v>
                </c:pt>
                <c:pt idx="246">
                  <c:v>1.23</c:v>
                </c:pt>
                <c:pt idx="247">
                  <c:v>1.235</c:v>
                </c:pt>
                <c:pt idx="248">
                  <c:v>1.24</c:v>
                </c:pt>
                <c:pt idx="249">
                  <c:v>1.245</c:v>
                </c:pt>
                <c:pt idx="250">
                  <c:v>1.25</c:v>
                </c:pt>
                <c:pt idx="251">
                  <c:v>1.255</c:v>
                </c:pt>
                <c:pt idx="252">
                  <c:v>1.26</c:v>
                </c:pt>
                <c:pt idx="253">
                  <c:v>1.265</c:v>
                </c:pt>
                <c:pt idx="254">
                  <c:v>1.27</c:v>
                </c:pt>
                <c:pt idx="255">
                  <c:v>1.275</c:v>
                </c:pt>
                <c:pt idx="256">
                  <c:v>1.28</c:v>
                </c:pt>
                <c:pt idx="257">
                  <c:v>1.285</c:v>
                </c:pt>
                <c:pt idx="258">
                  <c:v>1.29</c:v>
                </c:pt>
                <c:pt idx="259">
                  <c:v>1.295</c:v>
                </c:pt>
                <c:pt idx="260">
                  <c:v>1.3</c:v>
                </c:pt>
                <c:pt idx="261">
                  <c:v>1.305</c:v>
                </c:pt>
                <c:pt idx="262">
                  <c:v>1.31</c:v>
                </c:pt>
                <c:pt idx="263">
                  <c:v>1.315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</c:v>
                </c:pt>
                <c:pt idx="277">
                  <c:v>1.385</c:v>
                </c:pt>
                <c:pt idx="278">
                  <c:v>1.39</c:v>
                </c:pt>
                <c:pt idx="279">
                  <c:v>1.395</c:v>
                </c:pt>
                <c:pt idx="280">
                  <c:v>1.4</c:v>
                </c:pt>
                <c:pt idx="281">
                  <c:v>1.405</c:v>
                </c:pt>
                <c:pt idx="282">
                  <c:v>1.41</c:v>
                </c:pt>
                <c:pt idx="283">
                  <c:v>1.415</c:v>
                </c:pt>
                <c:pt idx="284">
                  <c:v>1.42</c:v>
                </c:pt>
                <c:pt idx="285">
                  <c:v>1.425</c:v>
                </c:pt>
                <c:pt idx="286">
                  <c:v>1.43</c:v>
                </c:pt>
                <c:pt idx="287">
                  <c:v>1.435</c:v>
                </c:pt>
                <c:pt idx="288">
                  <c:v>1.44</c:v>
                </c:pt>
                <c:pt idx="289">
                  <c:v>1.445</c:v>
                </c:pt>
                <c:pt idx="290">
                  <c:v>1.45</c:v>
                </c:pt>
                <c:pt idx="291">
                  <c:v>1.455</c:v>
                </c:pt>
                <c:pt idx="292">
                  <c:v>1.46</c:v>
                </c:pt>
                <c:pt idx="293">
                  <c:v>1.465</c:v>
                </c:pt>
                <c:pt idx="294">
                  <c:v>1.47</c:v>
                </c:pt>
                <c:pt idx="295">
                  <c:v>1.475</c:v>
                </c:pt>
                <c:pt idx="296">
                  <c:v>1.48</c:v>
                </c:pt>
                <c:pt idx="297">
                  <c:v>1.485</c:v>
                </c:pt>
                <c:pt idx="298">
                  <c:v>1.49</c:v>
                </c:pt>
                <c:pt idx="299">
                  <c:v>1.495</c:v>
                </c:pt>
                <c:pt idx="300">
                  <c:v>1.5</c:v>
                </c:pt>
                <c:pt idx="301">
                  <c:v>1.505</c:v>
                </c:pt>
                <c:pt idx="302">
                  <c:v>1.51</c:v>
                </c:pt>
                <c:pt idx="303">
                  <c:v>1.515</c:v>
                </c:pt>
                <c:pt idx="304">
                  <c:v>1.52</c:v>
                </c:pt>
                <c:pt idx="305">
                  <c:v>1.525</c:v>
                </c:pt>
                <c:pt idx="306">
                  <c:v>1.53</c:v>
                </c:pt>
                <c:pt idx="307">
                  <c:v>1.535</c:v>
                </c:pt>
                <c:pt idx="308">
                  <c:v>1.54</c:v>
                </c:pt>
                <c:pt idx="309">
                  <c:v>1.545</c:v>
                </c:pt>
                <c:pt idx="310">
                  <c:v>1.55</c:v>
                </c:pt>
                <c:pt idx="311">
                  <c:v>1.555</c:v>
                </c:pt>
                <c:pt idx="312">
                  <c:v>1.56</c:v>
                </c:pt>
                <c:pt idx="313">
                  <c:v>1.565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</c:v>
                </c:pt>
                <c:pt idx="327">
                  <c:v>1.635</c:v>
                </c:pt>
                <c:pt idx="328">
                  <c:v>1.64</c:v>
                </c:pt>
                <c:pt idx="329">
                  <c:v>1.645</c:v>
                </c:pt>
                <c:pt idx="330">
                  <c:v>1.65</c:v>
                </c:pt>
                <c:pt idx="331">
                  <c:v>1.655</c:v>
                </c:pt>
                <c:pt idx="332">
                  <c:v>1.66</c:v>
                </c:pt>
                <c:pt idx="333">
                  <c:v>1.665</c:v>
                </c:pt>
                <c:pt idx="334">
                  <c:v>1.67</c:v>
                </c:pt>
                <c:pt idx="335">
                  <c:v>1.675</c:v>
                </c:pt>
                <c:pt idx="336">
                  <c:v>1.68</c:v>
                </c:pt>
                <c:pt idx="337">
                  <c:v>1.685</c:v>
                </c:pt>
                <c:pt idx="338">
                  <c:v>1.69</c:v>
                </c:pt>
                <c:pt idx="339">
                  <c:v>1.695</c:v>
                </c:pt>
                <c:pt idx="340">
                  <c:v>1.7</c:v>
                </c:pt>
                <c:pt idx="341">
                  <c:v>1.705</c:v>
                </c:pt>
                <c:pt idx="342">
                  <c:v>1.71</c:v>
                </c:pt>
                <c:pt idx="343">
                  <c:v>1.715</c:v>
                </c:pt>
                <c:pt idx="344">
                  <c:v>1.72</c:v>
                </c:pt>
                <c:pt idx="345">
                  <c:v>1.725</c:v>
                </c:pt>
                <c:pt idx="346">
                  <c:v>1.73</c:v>
                </c:pt>
                <c:pt idx="347">
                  <c:v>1.735</c:v>
                </c:pt>
                <c:pt idx="348">
                  <c:v>1.74</c:v>
                </c:pt>
                <c:pt idx="349">
                  <c:v>1.745</c:v>
                </c:pt>
                <c:pt idx="350">
                  <c:v>1.75</c:v>
                </c:pt>
                <c:pt idx="351">
                  <c:v>1.755</c:v>
                </c:pt>
                <c:pt idx="352">
                  <c:v>1.76</c:v>
                </c:pt>
                <c:pt idx="353">
                  <c:v>1.765</c:v>
                </c:pt>
                <c:pt idx="354">
                  <c:v>1.77</c:v>
                </c:pt>
                <c:pt idx="355">
                  <c:v>1.775</c:v>
                </c:pt>
                <c:pt idx="356">
                  <c:v>1.78</c:v>
                </c:pt>
                <c:pt idx="357">
                  <c:v>1.785</c:v>
                </c:pt>
                <c:pt idx="358">
                  <c:v>1.79</c:v>
                </c:pt>
                <c:pt idx="359">
                  <c:v>1.795</c:v>
                </c:pt>
                <c:pt idx="360">
                  <c:v>1.8</c:v>
                </c:pt>
                <c:pt idx="361">
                  <c:v>1.805</c:v>
                </c:pt>
                <c:pt idx="362">
                  <c:v>1.81</c:v>
                </c:pt>
                <c:pt idx="363">
                  <c:v>1.815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</c:v>
                </c:pt>
                <c:pt idx="377">
                  <c:v>1.885</c:v>
                </c:pt>
                <c:pt idx="378">
                  <c:v>1.89</c:v>
                </c:pt>
                <c:pt idx="379">
                  <c:v>1.895</c:v>
                </c:pt>
                <c:pt idx="380">
                  <c:v>1.9</c:v>
                </c:pt>
                <c:pt idx="381">
                  <c:v>1.905</c:v>
                </c:pt>
                <c:pt idx="382">
                  <c:v>1.91</c:v>
                </c:pt>
                <c:pt idx="383">
                  <c:v>1.915</c:v>
                </c:pt>
                <c:pt idx="384">
                  <c:v>1.92</c:v>
                </c:pt>
                <c:pt idx="385">
                  <c:v>1.925</c:v>
                </c:pt>
                <c:pt idx="386">
                  <c:v>1.93</c:v>
                </c:pt>
                <c:pt idx="387">
                  <c:v>1.935</c:v>
                </c:pt>
                <c:pt idx="388">
                  <c:v>1.94</c:v>
                </c:pt>
                <c:pt idx="389">
                  <c:v>1.945</c:v>
                </c:pt>
                <c:pt idx="390">
                  <c:v>1.95</c:v>
                </c:pt>
                <c:pt idx="391">
                  <c:v>1.955</c:v>
                </c:pt>
                <c:pt idx="392">
                  <c:v>1.96</c:v>
                </c:pt>
                <c:pt idx="393">
                  <c:v>1.965</c:v>
                </c:pt>
                <c:pt idx="394">
                  <c:v>1.97</c:v>
                </c:pt>
                <c:pt idx="395">
                  <c:v>1.975</c:v>
                </c:pt>
                <c:pt idx="396">
                  <c:v>1.98</c:v>
                </c:pt>
                <c:pt idx="397">
                  <c:v>1.985</c:v>
                </c:pt>
                <c:pt idx="398">
                  <c:v>1.99</c:v>
                </c:pt>
                <c:pt idx="399">
                  <c:v>1.995</c:v>
                </c:pt>
                <c:pt idx="400">
                  <c:v>2.0</c:v>
                </c:pt>
                <c:pt idx="401">
                  <c:v>2.005</c:v>
                </c:pt>
                <c:pt idx="402">
                  <c:v>2.01</c:v>
                </c:pt>
                <c:pt idx="403">
                  <c:v>2.015</c:v>
                </c:pt>
                <c:pt idx="404">
                  <c:v>2.02</c:v>
                </c:pt>
                <c:pt idx="405">
                  <c:v>2.025</c:v>
                </c:pt>
                <c:pt idx="406">
                  <c:v>2.03</c:v>
                </c:pt>
                <c:pt idx="407">
                  <c:v>2.035</c:v>
                </c:pt>
                <c:pt idx="408">
                  <c:v>2.04</c:v>
                </c:pt>
                <c:pt idx="409">
                  <c:v>2.045</c:v>
                </c:pt>
                <c:pt idx="410">
                  <c:v>2.05</c:v>
                </c:pt>
                <c:pt idx="411">
                  <c:v>2.055</c:v>
                </c:pt>
                <c:pt idx="412">
                  <c:v>2.06</c:v>
                </c:pt>
                <c:pt idx="413">
                  <c:v>2.065</c:v>
                </c:pt>
                <c:pt idx="414">
                  <c:v>2.07</c:v>
                </c:pt>
                <c:pt idx="415">
                  <c:v>2.075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2.095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2.115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2.135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2.155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</c:v>
                </c:pt>
                <c:pt idx="436">
                  <c:v>2.18</c:v>
                </c:pt>
                <c:pt idx="437">
                  <c:v>2.185</c:v>
                </c:pt>
                <c:pt idx="438">
                  <c:v>2.19</c:v>
                </c:pt>
                <c:pt idx="439">
                  <c:v>2.195</c:v>
                </c:pt>
                <c:pt idx="440">
                  <c:v>2.2</c:v>
                </c:pt>
                <c:pt idx="441">
                  <c:v>2.205</c:v>
                </c:pt>
                <c:pt idx="442">
                  <c:v>2.21</c:v>
                </c:pt>
                <c:pt idx="443">
                  <c:v>2.215</c:v>
                </c:pt>
                <c:pt idx="444">
                  <c:v>2.22</c:v>
                </c:pt>
                <c:pt idx="445">
                  <c:v>2.225</c:v>
                </c:pt>
                <c:pt idx="446">
                  <c:v>2.23</c:v>
                </c:pt>
                <c:pt idx="447">
                  <c:v>2.235</c:v>
                </c:pt>
                <c:pt idx="448">
                  <c:v>2.24</c:v>
                </c:pt>
                <c:pt idx="449">
                  <c:v>2.245</c:v>
                </c:pt>
                <c:pt idx="450">
                  <c:v>2.25</c:v>
                </c:pt>
                <c:pt idx="451">
                  <c:v>2.255</c:v>
                </c:pt>
                <c:pt idx="452">
                  <c:v>2.26</c:v>
                </c:pt>
                <c:pt idx="453">
                  <c:v>2.265</c:v>
                </c:pt>
                <c:pt idx="454">
                  <c:v>2.27</c:v>
                </c:pt>
                <c:pt idx="455">
                  <c:v>2.275</c:v>
                </c:pt>
                <c:pt idx="456">
                  <c:v>2.28</c:v>
                </c:pt>
                <c:pt idx="457">
                  <c:v>2.285</c:v>
                </c:pt>
                <c:pt idx="458">
                  <c:v>2.29</c:v>
                </c:pt>
                <c:pt idx="459">
                  <c:v>2.295</c:v>
                </c:pt>
                <c:pt idx="460">
                  <c:v>2.3</c:v>
                </c:pt>
                <c:pt idx="461">
                  <c:v>2.305</c:v>
                </c:pt>
                <c:pt idx="462">
                  <c:v>2.31</c:v>
                </c:pt>
                <c:pt idx="463">
                  <c:v>2.315</c:v>
                </c:pt>
                <c:pt idx="464">
                  <c:v>2.32</c:v>
                </c:pt>
                <c:pt idx="465">
                  <c:v>2.325</c:v>
                </c:pt>
                <c:pt idx="466">
                  <c:v>2.33</c:v>
                </c:pt>
                <c:pt idx="467">
                  <c:v>2.335</c:v>
                </c:pt>
                <c:pt idx="468">
                  <c:v>2.34</c:v>
                </c:pt>
                <c:pt idx="469">
                  <c:v>2.345</c:v>
                </c:pt>
                <c:pt idx="470">
                  <c:v>2.35</c:v>
                </c:pt>
                <c:pt idx="471">
                  <c:v>2.355</c:v>
                </c:pt>
                <c:pt idx="472">
                  <c:v>2.36</c:v>
                </c:pt>
                <c:pt idx="473">
                  <c:v>2.365</c:v>
                </c:pt>
                <c:pt idx="474">
                  <c:v>2.37</c:v>
                </c:pt>
                <c:pt idx="475">
                  <c:v>2.375</c:v>
                </c:pt>
                <c:pt idx="476">
                  <c:v>2.38</c:v>
                </c:pt>
                <c:pt idx="477">
                  <c:v>2.385</c:v>
                </c:pt>
                <c:pt idx="478">
                  <c:v>2.39</c:v>
                </c:pt>
                <c:pt idx="479">
                  <c:v>2.395</c:v>
                </c:pt>
                <c:pt idx="480">
                  <c:v>2.4</c:v>
                </c:pt>
                <c:pt idx="481">
                  <c:v>2.405</c:v>
                </c:pt>
                <c:pt idx="482">
                  <c:v>2.41</c:v>
                </c:pt>
                <c:pt idx="483">
                  <c:v>2.415</c:v>
                </c:pt>
                <c:pt idx="484">
                  <c:v>2.42</c:v>
                </c:pt>
                <c:pt idx="485">
                  <c:v>2.425</c:v>
                </c:pt>
                <c:pt idx="486">
                  <c:v>2.43</c:v>
                </c:pt>
                <c:pt idx="487">
                  <c:v>2.435</c:v>
                </c:pt>
                <c:pt idx="488">
                  <c:v>2.44</c:v>
                </c:pt>
                <c:pt idx="489">
                  <c:v>2.445</c:v>
                </c:pt>
                <c:pt idx="490">
                  <c:v>2.45</c:v>
                </c:pt>
                <c:pt idx="491">
                  <c:v>2.455</c:v>
                </c:pt>
                <c:pt idx="492">
                  <c:v>2.46</c:v>
                </c:pt>
                <c:pt idx="493">
                  <c:v>2.465</c:v>
                </c:pt>
                <c:pt idx="494">
                  <c:v>2.47</c:v>
                </c:pt>
                <c:pt idx="495">
                  <c:v>2.475</c:v>
                </c:pt>
                <c:pt idx="496">
                  <c:v>2.48</c:v>
                </c:pt>
                <c:pt idx="497">
                  <c:v>2.485</c:v>
                </c:pt>
                <c:pt idx="498">
                  <c:v>2.49</c:v>
                </c:pt>
                <c:pt idx="499">
                  <c:v>2.495</c:v>
                </c:pt>
                <c:pt idx="500">
                  <c:v>2.5</c:v>
                </c:pt>
                <c:pt idx="501">
                  <c:v>2.505</c:v>
                </c:pt>
                <c:pt idx="502">
                  <c:v>2.51</c:v>
                </c:pt>
                <c:pt idx="503">
                  <c:v>2.515</c:v>
                </c:pt>
                <c:pt idx="504">
                  <c:v>2.52</c:v>
                </c:pt>
                <c:pt idx="505">
                  <c:v>2.525</c:v>
                </c:pt>
                <c:pt idx="506">
                  <c:v>2.53</c:v>
                </c:pt>
                <c:pt idx="507">
                  <c:v>2.535</c:v>
                </c:pt>
                <c:pt idx="508">
                  <c:v>2.54</c:v>
                </c:pt>
                <c:pt idx="509">
                  <c:v>2.545</c:v>
                </c:pt>
                <c:pt idx="510">
                  <c:v>2.55</c:v>
                </c:pt>
                <c:pt idx="511">
                  <c:v>2.555</c:v>
                </c:pt>
                <c:pt idx="512">
                  <c:v>2.56</c:v>
                </c:pt>
                <c:pt idx="513">
                  <c:v>2.565</c:v>
                </c:pt>
                <c:pt idx="514">
                  <c:v>2.57</c:v>
                </c:pt>
                <c:pt idx="515">
                  <c:v>2.575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2.595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2.615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2.635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2.655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</c:v>
                </c:pt>
                <c:pt idx="536">
                  <c:v>2.68</c:v>
                </c:pt>
                <c:pt idx="537">
                  <c:v>2.685</c:v>
                </c:pt>
                <c:pt idx="538">
                  <c:v>2.69</c:v>
                </c:pt>
                <c:pt idx="539">
                  <c:v>2.695</c:v>
                </c:pt>
                <c:pt idx="540">
                  <c:v>2.7</c:v>
                </c:pt>
                <c:pt idx="541">
                  <c:v>2.705</c:v>
                </c:pt>
                <c:pt idx="542">
                  <c:v>2.71</c:v>
                </c:pt>
                <c:pt idx="543">
                  <c:v>2.715</c:v>
                </c:pt>
                <c:pt idx="544">
                  <c:v>2.72</c:v>
                </c:pt>
                <c:pt idx="545">
                  <c:v>2.725</c:v>
                </c:pt>
                <c:pt idx="546">
                  <c:v>2.73</c:v>
                </c:pt>
                <c:pt idx="547">
                  <c:v>2.735</c:v>
                </c:pt>
                <c:pt idx="548">
                  <c:v>2.74</c:v>
                </c:pt>
                <c:pt idx="549">
                  <c:v>2.745</c:v>
                </c:pt>
                <c:pt idx="550">
                  <c:v>2.75</c:v>
                </c:pt>
                <c:pt idx="551">
                  <c:v>2.755</c:v>
                </c:pt>
                <c:pt idx="552">
                  <c:v>2.76</c:v>
                </c:pt>
                <c:pt idx="553">
                  <c:v>2.765</c:v>
                </c:pt>
                <c:pt idx="554">
                  <c:v>2.77</c:v>
                </c:pt>
                <c:pt idx="555">
                  <c:v>2.775</c:v>
                </c:pt>
                <c:pt idx="556">
                  <c:v>2.78</c:v>
                </c:pt>
                <c:pt idx="557">
                  <c:v>2.785</c:v>
                </c:pt>
                <c:pt idx="558">
                  <c:v>2.79</c:v>
                </c:pt>
                <c:pt idx="559">
                  <c:v>2.795</c:v>
                </c:pt>
                <c:pt idx="560">
                  <c:v>2.8</c:v>
                </c:pt>
                <c:pt idx="561">
                  <c:v>2.805</c:v>
                </c:pt>
                <c:pt idx="562">
                  <c:v>2.81</c:v>
                </c:pt>
                <c:pt idx="563">
                  <c:v>2.815</c:v>
                </c:pt>
                <c:pt idx="564">
                  <c:v>2.82</c:v>
                </c:pt>
                <c:pt idx="565">
                  <c:v>2.825</c:v>
                </c:pt>
                <c:pt idx="566">
                  <c:v>2.83</c:v>
                </c:pt>
                <c:pt idx="567">
                  <c:v>2.835</c:v>
                </c:pt>
                <c:pt idx="568">
                  <c:v>2.84</c:v>
                </c:pt>
                <c:pt idx="569">
                  <c:v>2.845</c:v>
                </c:pt>
                <c:pt idx="570">
                  <c:v>2.85</c:v>
                </c:pt>
                <c:pt idx="571">
                  <c:v>2.855</c:v>
                </c:pt>
                <c:pt idx="572">
                  <c:v>2.86</c:v>
                </c:pt>
                <c:pt idx="573">
                  <c:v>2.865</c:v>
                </c:pt>
                <c:pt idx="574">
                  <c:v>2.87</c:v>
                </c:pt>
                <c:pt idx="575">
                  <c:v>2.875</c:v>
                </c:pt>
                <c:pt idx="576">
                  <c:v>2.88</c:v>
                </c:pt>
                <c:pt idx="577">
                  <c:v>2.885</c:v>
                </c:pt>
                <c:pt idx="578">
                  <c:v>2.89</c:v>
                </c:pt>
                <c:pt idx="579">
                  <c:v>2.895</c:v>
                </c:pt>
                <c:pt idx="580">
                  <c:v>2.9</c:v>
                </c:pt>
                <c:pt idx="581">
                  <c:v>2.905</c:v>
                </c:pt>
                <c:pt idx="582">
                  <c:v>2.91</c:v>
                </c:pt>
                <c:pt idx="583">
                  <c:v>2.915</c:v>
                </c:pt>
                <c:pt idx="584">
                  <c:v>2.92</c:v>
                </c:pt>
                <c:pt idx="585">
                  <c:v>2.925</c:v>
                </c:pt>
                <c:pt idx="586">
                  <c:v>2.93</c:v>
                </c:pt>
                <c:pt idx="587">
                  <c:v>2.935</c:v>
                </c:pt>
                <c:pt idx="588">
                  <c:v>2.94</c:v>
                </c:pt>
                <c:pt idx="589">
                  <c:v>2.945</c:v>
                </c:pt>
                <c:pt idx="590">
                  <c:v>2.95</c:v>
                </c:pt>
                <c:pt idx="591">
                  <c:v>2.955</c:v>
                </c:pt>
                <c:pt idx="592">
                  <c:v>2.96</c:v>
                </c:pt>
                <c:pt idx="593">
                  <c:v>2.965</c:v>
                </c:pt>
                <c:pt idx="594">
                  <c:v>2.97</c:v>
                </c:pt>
                <c:pt idx="595">
                  <c:v>2.975</c:v>
                </c:pt>
                <c:pt idx="596">
                  <c:v>2.98</c:v>
                </c:pt>
                <c:pt idx="597">
                  <c:v>2.985</c:v>
                </c:pt>
                <c:pt idx="598">
                  <c:v>2.99</c:v>
                </c:pt>
                <c:pt idx="599">
                  <c:v>2.995</c:v>
                </c:pt>
                <c:pt idx="600">
                  <c:v>3.0</c:v>
                </c:pt>
                <c:pt idx="601">
                  <c:v>3.005</c:v>
                </c:pt>
                <c:pt idx="602">
                  <c:v>3.01</c:v>
                </c:pt>
                <c:pt idx="603">
                  <c:v>3.015</c:v>
                </c:pt>
                <c:pt idx="604">
                  <c:v>3.02</c:v>
                </c:pt>
                <c:pt idx="605">
                  <c:v>3.025</c:v>
                </c:pt>
                <c:pt idx="606">
                  <c:v>3.03</c:v>
                </c:pt>
                <c:pt idx="607">
                  <c:v>3.035</c:v>
                </c:pt>
                <c:pt idx="608">
                  <c:v>3.04</c:v>
                </c:pt>
                <c:pt idx="609">
                  <c:v>3.045</c:v>
                </c:pt>
                <c:pt idx="610">
                  <c:v>3.05</c:v>
                </c:pt>
                <c:pt idx="611">
                  <c:v>3.055</c:v>
                </c:pt>
                <c:pt idx="612">
                  <c:v>3.06</c:v>
                </c:pt>
                <c:pt idx="613">
                  <c:v>3.065</c:v>
                </c:pt>
                <c:pt idx="614">
                  <c:v>3.07</c:v>
                </c:pt>
                <c:pt idx="615">
                  <c:v>3.075</c:v>
                </c:pt>
                <c:pt idx="616">
                  <c:v>3.08</c:v>
                </c:pt>
                <c:pt idx="617">
                  <c:v>3.085</c:v>
                </c:pt>
                <c:pt idx="618">
                  <c:v>3.09</c:v>
                </c:pt>
                <c:pt idx="619">
                  <c:v>3.095</c:v>
                </c:pt>
                <c:pt idx="620">
                  <c:v>3.1</c:v>
                </c:pt>
                <c:pt idx="621">
                  <c:v>3.105</c:v>
                </c:pt>
                <c:pt idx="622">
                  <c:v>3.11</c:v>
                </c:pt>
                <c:pt idx="623">
                  <c:v>3.115</c:v>
                </c:pt>
                <c:pt idx="624">
                  <c:v>3.12</c:v>
                </c:pt>
                <c:pt idx="625">
                  <c:v>3.125</c:v>
                </c:pt>
                <c:pt idx="626">
                  <c:v>3.13</c:v>
                </c:pt>
                <c:pt idx="627">
                  <c:v>3.135</c:v>
                </c:pt>
                <c:pt idx="628">
                  <c:v>3.14</c:v>
                </c:pt>
                <c:pt idx="629">
                  <c:v>3.145</c:v>
                </c:pt>
                <c:pt idx="630">
                  <c:v>3.15</c:v>
                </c:pt>
                <c:pt idx="631">
                  <c:v>3.155</c:v>
                </c:pt>
                <c:pt idx="632">
                  <c:v>3.16</c:v>
                </c:pt>
                <c:pt idx="633">
                  <c:v>3.165</c:v>
                </c:pt>
                <c:pt idx="634">
                  <c:v>3.17</c:v>
                </c:pt>
                <c:pt idx="635">
                  <c:v>3.175</c:v>
                </c:pt>
                <c:pt idx="636">
                  <c:v>3.18</c:v>
                </c:pt>
                <c:pt idx="637">
                  <c:v>3.185</c:v>
                </c:pt>
                <c:pt idx="638">
                  <c:v>3.19</c:v>
                </c:pt>
                <c:pt idx="639">
                  <c:v>3.195</c:v>
                </c:pt>
                <c:pt idx="640">
                  <c:v>3.2</c:v>
                </c:pt>
                <c:pt idx="641">
                  <c:v>3.205</c:v>
                </c:pt>
                <c:pt idx="642">
                  <c:v>3.21</c:v>
                </c:pt>
                <c:pt idx="643">
                  <c:v>3.215</c:v>
                </c:pt>
                <c:pt idx="644">
                  <c:v>3.22</c:v>
                </c:pt>
                <c:pt idx="645">
                  <c:v>3.225</c:v>
                </c:pt>
                <c:pt idx="646">
                  <c:v>3.23</c:v>
                </c:pt>
                <c:pt idx="647">
                  <c:v>3.235</c:v>
                </c:pt>
                <c:pt idx="648">
                  <c:v>3.24</c:v>
                </c:pt>
                <c:pt idx="649">
                  <c:v>3.245</c:v>
                </c:pt>
                <c:pt idx="650">
                  <c:v>3.25</c:v>
                </c:pt>
                <c:pt idx="651">
                  <c:v>3.255</c:v>
                </c:pt>
                <c:pt idx="652">
                  <c:v>3.26</c:v>
                </c:pt>
                <c:pt idx="653">
                  <c:v>3.265</c:v>
                </c:pt>
                <c:pt idx="654">
                  <c:v>3.27</c:v>
                </c:pt>
                <c:pt idx="655">
                  <c:v>3.275</c:v>
                </c:pt>
                <c:pt idx="656">
                  <c:v>3.28</c:v>
                </c:pt>
                <c:pt idx="657">
                  <c:v>3.285</c:v>
                </c:pt>
                <c:pt idx="658">
                  <c:v>3.29</c:v>
                </c:pt>
                <c:pt idx="659">
                  <c:v>3.295</c:v>
                </c:pt>
                <c:pt idx="660">
                  <c:v>3.3</c:v>
                </c:pt>
                <c:pt idx="661">
                  <c:v>3.305</c:v>
                </c:pt>
                <c:pt idx="662">
                  <c:v>3.31</c:v>
                </c:pt>
                <c:pt idx="663">
                  <c:v>3.315</c:v>
                </c:pt>
                <c:pt idx="664">
                  <c:v>3.32</c:v>
                </c:pt>
                <c:pt idx="665">
                  <c:v>3.325</c:v>
                </c:pt>
                <c:pt idx="666">
                  <c:v>3.33</c:v>
                </c:pt>
                <c:pt idx="667">
                  <c:v>3.335</c:v>
                </c:pt>
                <c:pt idx="668">
                  <c:v>3.34</c:v>
                </c:pt>
                <c:pt idx="669">
                  <c:v>3.345</c:v>
                </c:pt>
                <c:pt idx="670">
                  <c:v>3.35</c:v>
                </c:pt>
                <c:pt idx="671">
                  <c:v>3.355</c:v>
                </c:pt>
                <c:pt idx="672">
                  <c:v>3.36</c:v>
                </c:pt>
                <c:pt idx="673">
                  <c:v>3.365</c:v>
                </c:pt>
                <c:pt idx="674">
                  <c:v>3.37</c:v>
                </c:pt>
                <c:pt idx="675">
                  <c:v>3.375</c:v>
                </c:pt>
                <c:pt idx="676">
                  <c:v>3.38</c:v>
                </c:pt>
                <c:pt idx="677">
                  <c:v>3.385</c:v>
                </c:pt>
                <c:pt idx="678">
                  <c:v>3.39</c:v>
                </c:pt>
                <c:pt idx="679">
                  <c:v>3.395</c:v>
                </c:pt>
                <c:pt idx="680">
                  <c:v>3.4</c:v>
                </c:pt>
                <c:pt idx="681">
                  <c:v>3.405</c:v>
                </c:pt>
                <c:pt idx="682">
                  <c:v>3.41</c:v>
                </c:pt>
                <c:pt idx="683">
                  <c:v>3.415</c:v>
                </c:pt>
                <c:pt idx="684">
                  <c:v>3.42</c:v>
                </c:pt>
                <c:pt idx="685">
                  <c:v>3.425</c:v>
                </c:pt>
                <c:pt idx="686">
                  <c:v>3.43</c:v>
                </c:pt>
                <c:pt idx="687">
                  <c:v>3.435</c:v>
                </c:pt>
                <c:pt idx="688">
                  <c:v>3.44</c:v>
                </c:pt>
                <c:pt idx="689">
                  <c:v>3.445</c:v>
                </c:pt>
                <c:pt idx="690">
                  <c:v>3.45</c:v>
                </c:pt>
                <c:pt idx="691">
                  <c:v>3.455</c:v>
                </c:pt>
                <c:pt idx="692">
                  <c:v>3.46</c:v>
                </c:pt>
                <c:pt idx="693">
                  <c:v>3.465</c:v>
                </c:pt>
                <c:pt idx="694">
                  <c:v>3.47</c:v>
                </c:pt>
                <c:pt idx="695">
                  <c:v>3.475</c:v>
                </c:pt>
                <c:pt idx="696">
                  <c:v>3.48</c:v>
                </c:pt>
                <c:pt idx="697">
                  <c:v>3.485</c:v>
                </c:pt>
                <c:pt idx="698">
                  <c:v>3.49</c:v>
                </c:pt>
                <c:pt idx="699">
                  <c:v>3.495</c:v>
                </c:pt>
                <c:pt idx="700">
                  <c:v>3.5</c:v>
                </c:pt>
                <c:pt idx="701">
                  <c:v>3.505</c:v>
                </c:pt>
                <c:pt idx="702">
                  <c:v>3.51</c:v>
                </c:pt>
                <c:pt idx="703">
                  <c:v>3.515</c:v>
                </c:pt>
                <c:pt idx="704">
                  <c:v>3.52</c:v>
                </c:pt>
                <c:pt idx="705">
                  <c:v>3.525</c:v>
                </c:pt>
                <c:pt idx="706">
                  <c:v>3.53</c:v>
                </c:pt>
                <c:pt idx="707">
                  <c:v>3.535</c:v>
                </c:pt>
                <c:pt idx="708">
                  <c:v>3.54</c:v>
                </c:pt>
                <c:pt idx="709">
                  <c:v>3.545</c:v>
                </c:pt>
                <c:pt idx="710">
                  <c:v>3.55</c:v>
                </c:pt>
                <c:pt idx="711">
                  <c:v>3.555</c:v>
                </c:pt>
                <c:pt idx="712">
                  <c:v>3.56</c:v>
                </c:pt>
                <c:pt idx="713">
                  <c:v>3.565</c:v>
                </c:pt>
                <c:pt idx="714">
                  <c:v>3.57</c:v>
                </c:pt>
                <c:pt idx="715">
                  <c:v>3.575</c:v>
                </c:pt>
                <c:pt idx="716">
                  <c:v>3.58</c:v>
                </c:pt>
                <c:pt idx="717">
                  <c:v>3.585</c:v>
                </c:pt>
                <c:pt idx="718">
                  <c:v>3.59</c:v>
                </c:pt>
                <c:pt idx="719">
                  <c:v>3.595</c:v>
                </c:pt>
                <c:pt idx="720">
                  <c:v>3.6</c:v>
                </c:pt>
                <c:pt idx="721">
                  <c:v>3.605</c:v>
                </c:pt>
                <c:pt idx="722">
                  <c:v>3.61</c:v>
                </c:pt>
                <c:pt idx="723">
                  <c:v>3.615</c:v>
                </c:pt>
                <c:pt idx="724">
                  <c:v>3.62</c:v>
                </c:pt>
                <c:pt idx="725">
                  <c:v>3.625</c:v>
                </c:pt>
                <c:pt idx="726">
                  <c:v>3.63</c:v>
                </c:pt>
                <c:pt idx="727">
                  <c:v>3.635</c:v>
                </c:pt>
                <c:pt idx="728">
                  <c:v>3.64</c:v>
                </c:pt>
                <c:pt idx="729">
                  <c:v>3.645</c:v>
                </c:pt>
                <c:pt idx="730">
                  <c:v>3.65</c:v>
                </c:pt>
                <c:pt idx="731">
                  <c:v>3.655</c:v>
                </c:pt>
                <c:pt idx="732">
                  <c:v>3.66</c:v>
                </c:pt>
                <c:pt idx="733">
                  <c:v>3.665</c:v>
                </c:pt>
                <c:pt idx="734">
                  <c:v>3.67</c:v>
                </c:pt>
                <c:pt idx="735">
                  <c:v>3.675</c:v>
                </c:pt>
                <c:pt idx="736">
                  <c:v>3.68</c:v>
                </c:pt>
                <c:pt idx="737">
                  <c:v>3.685</c:v>
                </c:pt>
                <c:pt idx="738">
                  <c:v>3.69</c:v>
                </c:pt>
                <c:pt idx="739">
                  <c:v>3.695</c:v>
                </c:pt>
                <c:pt idx="740">
                  <c:v>3.7</c:v>
                </c:pt>
                <c:pt idx="741">
                  <c:v>3.705</c:v>
                </c:pt>
                <c:pt idx="742">
                  <c:v>3.71</c:v>
                </c:pt>
                <c:pt idx="743">
                  <c:v>3.715</c:v>
                </c:pt>
                <c:pt idx="744">
                  <c:v>3.72</c:v>
                </c:pt>
                <c:pt idx="745">
                  <c:v>3.725</c:v>
                </c:pt>
                <c:pt idx="746">
                  <c:v>3.73</c:v>
                </c:pt>
                <c:pt idx="747">
                  <c:v>3.735</c:v>
                </c:pt>
                <c:pt idx="748">
                  <c:v>3.74</c:v>
                </c:pt>
                <c:pt idx="749">
                  <c:v>3.745</c:v>
                </c:pt>
                <c:pt idx="750">
                  <c:v>3.75</c:v>
                </c:pt>
                <c:pt idx="751">
                  <c:v>3.755</c:v>
                </c:pt>
                <c:pt idx="752">
                  <c:v>3.76</c:v>
                </c:pt>
                <c:pt idx="753">
                  <c:v>3.765</c:v>
                </c:pt>
                <c:pt idx="754">
                  <c:v>3.77</c:v>
                </c:pt>
                <c:pt idx="755">
                  <c:v>3.775</c:v>
                </c:pt>
                <c:pt idx="756">
                  <c:v>3.78</c:v>
                </c:pt>
                <c:pt idx="757">
                  <c:v>3.785</c:v>
                </c:pt>
                <c:pt idx="758">
                  <c:v>3.79</c:v>
                </c:pt>
                <c:pt idx="759">
                  <c:v>3.795</c:v>
                </c:pt>
                <c:pt idx="760">
                  <c:v>3.8</c:v>
                </c:pt>
                <c:pt idx="761">
                  <c:v>3.805</c:v>
                </c:pt>
                <c:pt idx="762">
                  <c:v>3.81</c:v>
                </c:pt>
                <c:pt idx="763">
                  <c:v>3.815</c:v>
                </c:pt>
                <c:pt idx="764">
                  <c:v>3.82</c:v>
                </c:pt>
                <c:pt idx="765">
                  <c:v>3.825</c:v>
                </c:pt>
                <c:pt idx="766">
                  <c:v>3.83</c:v>
                </c:pt>
                <c:pt idx="767">
                  <c:v>3.835</c:v>
                </c:pt>
                <c:pt idx="768">
                  <c:v>3.84</c:v>
                </c:pt>
                <c:pt idx="769">
                  <c:v>3.845</c:v>
                </c:pt>
                <c:pt idx="770">
                  <c:v>3.85</c:v>
                </c:pt>
                <c:pt idx="771">
                  <c:v>3.855</c:v>
                </c:pt>
                <c:pt idx="772">
                  <c:v>3.86</c:v>
                </c:pt>
                <c:pt idx="773">
                  <c:v>3.865</c:v>
                </c:pt>
                <c:pt idx="774">
                  <c:v>3.87</c:v>
                </c:pt>
                <c:pt idx="775">
                  <c:v>3.875</c:v>
                </c:pt>
                <c:pt idx="776">
                  <c:v>3.88</c:v>
                </c:pt>
                <c:pt idx="777">
                  <c:v>3.885</c:v>
                </c:pt>
                <c:pt idx="778">
                  <c:v>3.89</c:v>
                </c:pt>
                <c:pt idx="779">
                  <c:v>3.895</c:v>
                </c:pt>
                <c:pt idx="780">
                  <c:v>3.9</c:v>
                </c:pt>
                <c:pt idx="781">
                  <c:v>3.905</c:v>
                </c:pt>
                <c:pt idx="782">
                  <c:v>3.91</c:v>
                </c:pt>
                <c:pt idx="783">
                  <c:v>3.915</c:v>
                </c:pt>
                <c:pt idx="784">
                  <c:v>3.92</c:v>
                </c:pt>
                <c:pt idx="785">
                  <c:v>3.925</c:v>
                </c:pt>
                <c:pt idx="786">
                  <c:v>3.93</c:v>
                </c:pt>
                <c:pt idx="787">
                  <c:v>3.935</c:v>
                </c:pt>
                <c:pt idx="788">
                  <c:v>3.94</c:v>
                </c:pt>
                <c:pt idx="789">
                  <c:v>3.945</c:v>
                </c:pt>
                <c:pt idx="790">
                  <c:v>3.95</c:v>
                </c:pt>
                <c:pt idx="791">
                  <c:v>3.955</c:v>
                </c:pt>
                <c:pt idx="792">
                  <c:v>3.96</c:v>
                </c:pt>
                <c:pt idx="793">
                  <c:v>3.965</c:v>
                </c:pt>
                <c:pt idx="794">
                  <c:v>3.97</c:v>
                </c:pt>
                <c:pt idx="795">
                  <c:v>3.975</c:v>
                </c:pt>
                <c:pt idx="796">
                  <c:v>3.98</c:v>
                </c:pt>
                <c:pt idx="797">
                  <c:v>3.985</c:v>
                </c:pt>
                <c:pt idx="798">
                  <c:v>3.99</c:v>
                </c:pt>
                <c:pt idx="799">
                  <c:v>3.995</c:v>
                </c:pt>
                <c:pt idx="800">
                  <c:v>4.0</c:v>
                </c:pt>
                <c:pt idx="801">
                  <c:v>4.005</c:v>
                </c:pt>
                <c:pt idx="802">
                  <c:v>4.01</c:v>
                </c:pt>
                <c:pt idx="803">
                  <c:v>4.015</c:v>
                </c:pt>
                <c:pt idx="804">
                  <c:v>4.02</c:v>
                </c:pt>
                <c:pt idx="805">
                  <c:v>4.025</c:v>
                </c:pt>
                <c:pt idx="806">
                  <c:v>4.03</c:v>
                </c:pt>
                <c:pt idx="807">
                  <c:v>4.035</c:v>
                </c:pt>
                <c:pt idx="808">
                  <c:v>4.04</c:v>
                </c:pt>
                <c:pt idx="809">
                  <c:v>4.045</c:v>
                </c:pt>
                <c:pt idx="810">
                  <c:v>4.05</c:v>
                </c:pt>
              </c:numCache>
            </c:numRef>
          </c:xVal>
          <c:yVal>
            <c:numRef>
              <c:f>'Task-trace'!$D$3:$D$813</c:f>
              <c:numCache>
                <c:formatCode>General</c:formatCode>
                <c:ptCount val="811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  <c:pt idx="6">
                  <c:v>16.0</c:v>
                </c:pt>
                <c:pt idx="7">
                  <c:v>16.0</c:v>
                </c:pt>
                <c:pt idx="8">
                  <c:v>16.0</c:v>
                </c:pt>
                <c:pt idx="9">
                  <c:v>16.0</c:v>
                </c:pt>
                <c:pt idx="10">
                  <c:v>16.0</c:v>
                </c:pt>
                <c:pt idx="11">
                  <c:v>16.0</c:v>
                </c:pt>
                <c:pt idx="12">
                  <c:v>16.0</c:v>
                </c:pt>
                <c:pt idx="13">
                  <c:v>16.0</c:v>
                </c:pt>
                <c:pt idx="14">
                  <c:v>16.0</c:v>
                </c:pt>
                <c:pt idx="15">
                  <c:v>16.0</c:v>
                </c:pt>
                <c:pt idx="16">
                  <c:v>16.0</c:v>
                </c:pt>
                <c:pt idx="17">
                  <c:v>16.0</c:v>
                </c:pt>
                <c:pt idx="18">
                  <c:v>16.0</c:v>
                </c:pt>
                <c:pt idx="19">
                  <c:v>15.0</c:v>
                </c:pt>
                <c:pt idx="20">
                  <c:v>16.0</c:v>
                </c:pt>
                <c:pt idx="21">
                  <c:v>16.0</c:v>
                </c:pt>
                <c:pt idx="22">
                  <c:v>16.0</c:v>
                </c:pt>
                <c:pt idx="23">
                  <c:v>16.0</c:v>
                </c:pt>
                <c:pt idx="24">
                  <c:v>16.0</c:v>
                </c:pt>
                <c:pt idx="25">
                  <c:v>16.0</c:v>
                </c:pt>
                <c:pt idx="26">
                  <c:v>16.0</c:v>
                </c:pt>
                <c:pt idx="27">
                  <c:v>16.0</c:v>
                </c:pt>
                <c:pt idx="28">
                  <c:v>16.0</c:v>
                </c:pt>
                <c:pt idx="29">
                  <c:v>16.0</c:v>
                </c:pt>
                <c:pt idx="30">
                  <c:v>16.0</c:v>
                </c:pt>
                <c:pt idx="31">
                  <c:v>16.0</c:v>
                </c:pt>
                <c:pt idx="32">
                  <c:v>16.0</c:v>
                </c:pt>
                <c:pt idx="33">
                  <c:v>16.0</c:v>
                </c:pt>
                <c:pt idx="34">
                  <c:v>16.0</c:v>
                </c:pt>
                <c:pt idx="35">
                  <c:v>16.0</c:v>
                </c:pt>
                <c:pt idx="36">
                  <c:v>16.0</c:v>
                </c:pt>
                <c:pt idx="37">
                  <c:v>16.0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16.0</c:v>
                </c:pt>
                <c:pt idx="42">
                  <c:v>16.0</c:v>
                </c:pt>
                <c:pt idx="43">
                  <c:v>16.0</c:v>
                </c:pt>
                <c:pt idx="44">
                  <c:v>16.0</c:v>
                </c:pt>
                <c:pt idx="45">
                  <c:v>15.0</c:v>
                </c:pt>
                <c:pt idx="46">
                  <c:v>16.0</c:v>
                </c:pt>
                <c:pt idx="47">
                  <c:v>16.0</c:v>
                </c:pt>
                <c:pt idx="48">
                  <c:v>16.0</c:v>
                </c:pt>
                <c:pt idx="49">
                  <c:v>16.0</c:v>
                </c:pt>
                <c:pt idx="50">
                  <c:v>16.0</c:v>
                </c:pt>
                <c:pt idx="51">
                  <c:v>16.0</c:v>
                </c:pt>
                <c:pt idx="52">
                  <c:v>16.0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56">
                  <c:v>16.0</c:v>
                </c:pt>
                <c:pt idx="57">
                  <c:v>16.0</c:v>
                </c:pt>
                <c:pt idx="58">
                  <c:v>16.0</c:v>
                </c:pt>
                <c:pt idx="59">
                  <c:v>16.0</c:v>
                </c:pt>
                <c:pt idx="60">
                  <c:v>16.0</c:v>
                </c:pt>
                <c:pt idx="61">
                  <c:v>16.0</c:v>
                </c:pt>
                <c:pt idx="62">
                  <c:v>16.0</c:v>
                </c:pt>
                <c:pt idx="63">
                  <c:v>16.0</c:v>
                </c:pt>
                <c:pt idx="64">
                  <c:v>16.0</c:v>
                </c:pt>
                <c:pt idx="65">
                  <c:v>16.0</c:v>
                </c:pt>
                <c:pt idx="66">
                  <c:v>16.0</c:v>
                </c:pt>
                <c:pt idx="67">
                  <c:v>16.0</c:v>
                </c:pt>
                <c:pt idx="68">
                  <c:v>16.0</c:v>
                </c:pt>
                <c:pt idx="69">
                  <c:v>16.0</c:v>
                </c:pt>
                <c:pt idx="70">
                  <c:v>16.0</c:v>
                </c:pt>
                <c:pt idx="71">
                  <c:v>16.0</c:v>
                </c:pt>
                <c:pt idx="72">
                  <c:v>16.0</c:v>
                </c:pt>
                <c:pt idx="73">
                  <c:v>16.0</c:v>
                </c:pt>
                <c:pt idx="74">
                  <c:v>16.0</c:v>
                </c:pt>
                <c:pt idx="75">
                  <c:v>16.0</c:v>
                </c:pt>
                <c:pt idx="76">
                  <c:v>16.0</c:v>
                </c:pt>
                <c:pt idx="77">
                  <c:v>16.0</c:v>
                </c:pt>
                <c:pt idx="78">
                  <c:v>16.0</c:v>
                </c:pt>
                <c:pt idx="79">
                  <c:v>16.0</c:v>
                </c:pt>
                <c:pt idx="80">
                  <c:v>16.0</c:v>
                </c:pt>
                <c:pt idx="81">
                  <c:v>16.0</c:v>
                </c:pt>
                <c:pt idx="82">
                  <c:v>16.0</c:v>
                </c:pt>
                <c:pt idx="83">
                  <c:v>16.0</c:v>
                </c:pt>
                <c:pt idx="84">
                  <c:v>16.0</c:v>
                </c:pt>
                <c:pt idx="85">
                  <c:v>16.0</c:v>
                </c:pt>
                <c:pt idx="86">
                  <c:v>16.0</c:v>
                </c:pt>
                <c:pt idx="87">
                  <c:v>16.0</c:v>
                </c:pt>
                <c:pt idx="88">
                  <c:v>16.0</c:v>
                </c:pt>
                <c:pt idx="89">
                  <c:v>16.0</c:v>
                </c:pt>
                <c:pt idx="90">
                  <c:v>16.0</c:v>
                </c:pt>
                <c:pt idx="91">
                  <c:v>16.0</c:v>
                </c:pt>
                <c:pt idx="92">
                  <c:v>16.0</c:v>
                </c:pt>
                <c:pt idx="93">
                  <c:v>16.0</c:v>
                </c:pt>
                <c:pt idx="94">
                  <c:v>16.0</c:v>
                </c:pt>
                <c:pt idx="95">
                  <c:v>16.0</c:v>
                </c:pt>
                <c:pt idx="96">
                  <c:v>16.0</c:v>
                </c:pt>
                <c:pt idx="97">
                  <c:v>16.0</c:v>
                </c:pt>
                <c:pt idx="98">
                  <c:v>16.0</c:v>
                </c:pt>
                <c:pt idx="99">
                  <c:v>16.0</c:v>
                </c:pt>
                <c:pt idx="100">
                  <c:v>16.0</c:v>
                </c:pt>
                <c:pt idx="101">
                  <c:v>16.0</c:v>
                </c:pt>
                <c:pt idx="102">
                  <c:v>16.0</c:v>
                </c:pt>
                <c:pt idx="103">
                  <c:v>16.0</c:v>
                </c:pt>
                <c:pt idx="104">
                  <c:v>16.0</c:v>
                </c:pt>
                <c:pt idx="105">
                  <c:v>16.0</c:v>
                </c:pt>
                <c:pt idx="106">
                  <c:v>16.0</c:v>
                </c:pt>
                <c:pt idx="107">
                  <c:v>16.0</c:v>
                </c:pt>
                <c:pt idx="108">
                  <c:v>16.0</c:v>
                </c:pt>
                <c:pt idx="109">
                  <c:v>16.0</c:v>
                </c:pt>
                <c:pt idx="110">
                  <c:v>16.0</c:v>
                </c:pt>
                <c:pt idx="111">
                  <c:v>15.0</c:v>
                </c:pt>
                <c:pt idx="112">
                  <c:v>16.0</c:v>
                </c:pt>
                <c:pt idx="113">
                  <c:v>16.0</c:v>
                </c:pt>
                <c:pt idx="114">
                  <c:v>16.0</c:v>
                </c:pt>
                <c:pt idx="115">
                  <c:v>16.0</c:v>
                </c:pt>
                <c:pt idx="116">
                  <c:v>16.0</c:v>
                </c:pt>
                <c:pt idx="117">
                  <c:v>16.0</c:v>
                </c:pt>
                <c:pt idx="118">
                  <c:v>16.0</c:v>
                </c:pt>
                <c:pt idx="119">
                  <c:v>16.0</c:v>
                </c:pt>
                <c:pt idx="120">
                  <c:v>16.0</c:v>
                </c:pt>
                <c:pt idx="121">
                  <c:v>16.0</c:v>
                </c:pt>
                <c:pt idx="122">
                  <c:v>16.0</c:v>
                </c:pt>
                <c:pt idx="123">
                  <c:v>16.0</c:v>
                </c:pt>
                <c:pt idx="124">
                  <c:v>16.0</c:v>
                </c:pt>
                <c:pt idx="125">
                  <c:v>16.0</c:v>
                </c:pt>
                <c:pt idx="126">
                  <c:v>16.0</c:v>
                </c:pt>
                <c:pt idx="127">
                  <c:v>16.0</c:v>
                </c:pt>
                <c:pt idx="128">
                  <c:v>4.0</c:v>
                </c:pt>
                <c:pt idx="129">
                  <c:v>1.0</c:v>
                </c:pt>
                <c:pt idx="130">
                  <c:v>1.0</c:v>
                </c:pt>
                <c:pt idx="131">
                  <c:v>1.0</c:v>
                </c:pt>
                <c:pt idx="132">
                  <c:v>1.0</c:v>
                </c:pt>
                <c:pt idx="133">
                  <c:v>15.0</c:v>
                </c:pt>
                <c:pt idx="134">
                  <c:v>16.0</c:v>
                </c:pt>
                <c:pt idx="135">
                  <c:v>16.0</c:v>
                </c:pt>
                <c:pt idx="136">
                  <c:v>16.0</c:v>
                </c:pt>
                <c:pt idx="137">
                  <c:v>16.0</c:v>
                </c:pt>
                <c:pt idx="138">
                  <c:v>16.0</c:v>
                </c:pt>
                <c:pt idx="139">
                  <c:v>16.0</c:v>
                </c:pt>
                <c:pt idx="140">
                  <c:v>16.0</c:v>
                </c:pt>
                <c:pt idx="141">
                  <c:v>16.0</c:v>
                </c:pt>
                <c:pt idx="142">
                  <c:v>16.0</c:v>
                </c:pt>
                <c:pt idx="143">
                  <c:v>16.0</c:v>
                </c:pt>
                <c:pt idx="144">
                  <c:v>16.0</c:v>
                </c:pt>
                <c:pt idx="145">
                  <c:v>16.0</c:v>
                </c:pt>
                <c:pt idx="146">
                  <c:v>15.0</c:v>
                </c:pt>
                <c:pt idx="147">
                  <c:v>16.0</c:v>
                </c:pt>
                <c:pt idx="148">
                  <c:v>16.0</c:v>
                </c:pt>
                <c:pt idx="149">
                  <c:v>16.0</c:v>
                </c:pt>
                <c:pt idx="150">
                  <c:v>16.0</c:v>
                </c:pt>
                <c:pt idx="151">
                  <c:v>16.0</c:v>
                </c:pt>
                <c:pt idx="152">
                  <c:v>16.0</c:v>
                </c:pt>
                <c:pt idx="153">
                  <c:v>16.0</c:v>
                </c:pt>
                <c:pt idx="154">
                  <c:v>16.0</c:v>
                </c:pt>
                <c:pt idx="155">
                  <c:v>16.0</c:v>
                </c:pt>
                <c:pt idx="156">
                  <c:v>14.0</c:v>
                </c:pt>
                <c:pt idx="157">
                  <c:v>15.0</c:v>
                </c:pt>
                <c:pt idx="158">
                  <c:v>16.0</c:v>
                </c:pt>
                <c:pt idx="159">
                  <c:v>16.0</c:v>
                </c:pt>
                <c:pt idx="160">
                  <c:v>15.0</c:v>
                </c:pt>
                <c:pt idx="161">
                  <c:v>16.0</c:v>
                </c:pt>
                <c:pt idx="162">
                  <c:v>16.0</c:v>
                </c:pt>
                <c:pt idx="163">
                  <c:v>16.0</c:v>
                </c:pt>
                <c:pt idx="164">
                  <c:v>16.0</c:v>
                </c:pt>
                <c:pt idx="165">
                  <c:v>16.0</c:v>
                </c:pt>
                <c:pt idx="166">
                  <c:v>16.0</c:v>
                </c:pt>
                <c:pt idx="167">
                  <c:v>16.0</c:v>
                </c:pt>
                <c:pt idx="168">
                  <c:v>15.0</c:v>
                </c:pt>
                <c:pt idx="169">
                  <c:v>16.0</c:v>
                </c:pt>
                <c:pt idx="170">
                  <c:v>16.0</c:v>
                </c:pt>
                <c:pt idx="171">
                  <c:v>16.0</c:v>
                </c:pt>
                <c:pt idx="172">
                  <c:v>16.0</c:v>
                </c:pt>
                <c:pt idx="173">
                  <c:v>16.0</c:v>
                </c:pt>
                <c:pt idx="174">
                  <c:v>16.0</c:v>
                </c:pt>
                <c:pt idx="175">
                  <c:v>16.0</c:v>
                </c:pt>
                <c:pt idx="176">
                  <c:v>16.0</c:v>
                </c:pt>
                <c:pt idx="177">
                  <c:v>16.0</c:v>
                </c:pt>
                <c:pt idx="178">
                  <c:v>16.0</c:v>
                </c:pt>
                <c:pt idx="179">
                  <c:v>16.0</c:v>
                </c:pt>
                <c:pt idx="180">
                  <c:v>16.0</c:v>
                </c:pt>
                <c:pt idx="181">
                  <c:v>16.0</c:v>
                </c:pt>
                <c:pt idx="182">
                  <c:v>16.0</c:v>
                </c:pt>
                <c:pt idx="183">
                  <c:v>16.0</c:v>
                </c:pt>
                <c:pt idx="184">
                  <c:v>16.0</c:v>
                </c:pt>
                <c:pt idx="185">
                  <c:v>16.0</c:v>
                </c:pt>
                <c:pt idx="186">
                  <c:v>16.0</c:v>
                </c:pt>
                <c:pt idx="187">
                  <c:v>16.0</c:v>
                </c:pt>
                <c:pt idx="188">
                  <c:v>16.0</c:v>
                </c:pt>
                <c:pt idx="189">
                  <c:v>16.0</c:v>
                </c:pt>
                <c:pt idx="190">
                  <c:v>16.0</c:v>
                </c:pt>
                <c:pt idx="191">
                  <c:v>16.0</c:v>
                </c:pt>
                <c:pt idx="192">
                  <c:v>16.0</c:v>
                </c:pt>
                <c:pt idx="193">
                  <c:v>16.0</c:v>
                </c:pt>
                <c:pt idx="194">
                  <c:v>16.0</c:v>
                </c:pt>
                <c:pt idx="195">
                  <c:v>16.0</c:v>
                </c:pt>
                <c:pt idx="196">
                  <c:v>16.0</c:v>
                </c:pt>
                <c:pt idx="197">
                  <c:v>16.0</c:v>
                </c:pt>
                <c:pt idx="198">
                  <c:v>16.0</c:v>
                </c:pt>
                <c:pt idx="199">
                  <c:v>16.0</c:v>
                </c:pt>
                <c:pt idx="200">
                  <c:v>16.0</c:v>
                </c:pt>
                <c:pt idx="201">
                  <c:v>16.0</c:v>
                </c:pt>
                <c:pt idx="202">
                  <c:v>16.0</c:v>
                </c:pt>
                <c:pt idx="203">
                  <c:v>16.0</c:v>
                </c:pt>
                <c:pt idx="204">
                  <c:v>16.0</c:v>
                </c:pt>
                <c:pt idx="205">
                  <c:v>16.0</c:v>
                </c:pt>
                <c:pt idx="206">
                  <c:v>16.0</c:v>
                </c:pt>
                <c:pt idx="207">
                  <c:v>16.0</c:v>
                </c:pt>
                <c:pt idx="208">
                  <c:v>15.0</c:v>
                </c:pt>
                <c:pt idx="209">
                  <c:v>16.0</c:v>
                </c:pt>
                <c:pt idx="210">
                  <c:v>16.0</c:v>
                </c:pt>
                <c:pt idx="211">
                  <c:v>16.0</c:v>
                </c:pt>
                <c:pt idx="212">
                  <c:v>16.0</c:v>
                </c:pt>
                <c:pt idx="213">
                  <c:v>16.0</c:v>
                </c:pt>
                <c:pt idx="214">
                  <c:v>16.0</c:v>
                </c:pt>
                <c:pt idx="215">
                  <c:v>16.0</c:v>
                </c:pt>
                <c:pt idx="216">
                  <c:v>16.0</c:v>
                </c:pt>
                <c:pt idx="217">
                  <c:v>16.0</c:v>
                </c:pt>
                <c:pt idx="218">
                  <c:v>16.0</c:v>
                </c:pt>
                <c:pt idx="219">
                  <c:v>16.0</c:v>
                </c:pt>
                <c:pt idx="220">
                  <c:v>16.0</c:v>
                </c:pt>
                <c:pt idx="221">
                  <c:v>16.0</c:v>
                </c:pt>
                <c:pt idx="222">
                  <c:v>16.0</c:v>
                </c:pt>
                <c:pt idx="223">
                  <c:v>16.0</c:v>
                </c:pt>
                <c:pt idx="224">
                  <c:v>16.0</c:v>
                </c:pt>
                <c:pt idx="225">
                  <c:v>16.0</c:v>
                </c:pt>
                <c:pt idx="226">
                  <c:v>15.0</c:v>
                </c:pt>
                <c:pt idx="227">
                  <c:v>15.0</c:v>
                </c:pt>
                <c:pt idx="228">
                  <c:v>16.0</c:v>
                </c:pt>
                <c:pt idx="229">
                  <c:v>16.0</c:v>
                </c:pt>
                <c:pt idx="230">
                  <c:v>16.0</c:v>
                </c:pt>
                <c:pt idx="231">
                  <c:v>16.0</c:v>
                </c:pt>
                <c:pt idx="232">
                  <c:v>16.0</c:v>
                </c:pt>
                <c:pt idx="233">
                  <c:v>16.0</c:v>
                </c:pt>
                <c:pt idx="234">
                  <c:v>16.0</c:v>
                </c:pt>
                <c:pt idx="235">
                  <c:v>16.0</c:v>
                </c:pt>
                <c:pt idx="236">
                  <c:v>16.0</c:v>
                </c:pt>
                <c:pt idx="237">
                  <c:v>16.0</c:v>
                </c:pt>
                <c:pt idx="238">
                  <c:v>16.0</c:v>
                </c:pt>
                <c:pt idx="239">
                  <c:v>16.0</c:v>
                </c:pt>
                <c:pt idx="240">
                  <c:v>16.0</c:v>
                </c:pt>
                <c:pt idx="241">
                  <c:v>16.0</c:v>
                </c:pt>
                <c:pt idx="242">
                  <c:v>15.0</c:v>
                </c:pt>
                <c:pt idx="243">
                  <c:v>16.0</c:v>
                </c:pt>
                <c:pt idx="244">
                  <c:v>16.0</c:v>
                </c:pt>
                <c:pt idx="245">
                  <c:v>16.0</c:v>
                </c:pt>
                <c:pt idx="246">
                  <c:v>16.0</c:v>
                </c:pt>
                <c:pt idx="247">
                  <c:v>16.0</c:v>
                </c:pt>
                <c:pt idx="248">
                  <c:v>16.0</c:v>
                </c:pt>
                <c:pt idx="249">
                  <c:v>16.0</c:v>
                </c:pt>
                <c:pt idx="250">
                  <c:v>16.0</c:v>
                </c:pt>
                <c:pt idx="251">
                  <c:v>16.0</c:v>
                </c:pt>
                <c:pt idx="252">
                  <c:v>16.0</c:v>
                </c:pt>
                <c:pt idx="253">
                  <c:v>16.0</c:v>
                </c:pt>
                <c:pt idx="254">
                  <c:v>16.0</c:v>
                </c:pt>
                <c:pt idx="255">
                  <c:v>16.0</c:v>
                </c:pt>
                <c:pt idx="256">
                  <c:v>16.0</c:v>
                </c:pt>
                <c:pt idx="257">
                  <c:v>16.0</c:v>
                </c:pt>
                <c:pt idx="258">
                  <c:v>15.0</c:v>
                </c:pt>
                <c:pt idx="259">
                  <c:v>16.0</c:v>
                </c:pt>
                <c:pt idx="260">
                  <c:v>16.0</c:v>
                </c:pt>
                <c:pt idx="261">
                  <c:v>16.0</c:v>
                </c:pt>
                <c:pt idx="262">
                  <c:v>16.0</c:v>
                </c:pt>
                <c:pt idx="263">
                  <c:v>0.0</c:v>
                </c:pt>
                <c:pt idx="264">
                  <c:v>16.0</c:v>
                </c:pt>
                <c:pt idx="265">
                  <c:v>16.0</c:v>
                </c:pt>
                <c:pt idx="266">
                  <c:v>16.0</c:v>
                </c:pt>
                <c:pt idx="267">
                  <c:v>16.0</c:v>
                </c:pt>
                <c:pt idx="268">
                  <c:v>15.0</c:v>
                </c:pt>
                <c:pt idx="269">
                  <c:v>16.0</c:v>
                </c:pt>
                <c:pt idx="270">
                  <c:v>16.0</c:v>
                </c:pt>
                <c:pt idx="271">
                  <c:v>16.0</c:v>
                </c:pt>
                <c:pt idx="272">
                  <c:v>16.0</c:v>
                </c:pt>
                <c:pt idx="273">
                  <c:v>16.0</c:v>
                </c:pt>
                <c:pt idx="274">
                  <c:v>16.0</c:v>
                </c:pt>
                <c:pt idx="275">
                  <c:v>16.0</c:v>
                </c:pt>
                <c:pt idx="276">
                  <c:v>15.0</c:v>
                </c:pt>
                <c:pt idx="277">
                  <c:v>16.0</c:v>
                </c:pt>
                <c:pt idx="278">
                  <c:v>16.0</c:v>
                </c:pt>
                <c:pt idx="279">
                  <c:v>16.0</c:v>
                </c:pt>
                <c:pt idx="280">
                  <c:v>16.0</c:v>
                </c:pt>
                <c:pt idx="281">
                  <c:v>16.0</c:v>
                </c:pt>
                <c:pt idx="282">
                  <c:v>16.0</c:v>
                </c:pt>
                <c:pt idx="283">
                  <c:v>16.0</c:v>
                </c:pt>
                <c:pt idx="284">
                  <c:v>16.0</c:v>
                </c:pt>
                <c:pt idx="285">
                  <c:v>16.0</c:v>
                </c:pt>
                <c:pt idx="286">
                  <c:v>16.0</c:v>
                </c:pt>
                <c:pt idx="287">
                  <c:v>16.0</c:v>
                </c:pt>
                <c:pt idx="288">
                  <c:v>16.0</c:v>
                </c:pt>
                <c:pt idx="289">
                  <c:v>16.0</c:v>
                </c:pt>
                <c:pt idx="290">
                  <c:v>16.0</c:v>
                </c:pt>
                <c:pt idx="291">
                  <c:v>16.0</c:v>
                </c:pt>
                <c:pt idx="292">
                  <c:v>16.0</c:v>
                </c:pt>
                <c:pt idx="293">
                  <c:v>16.0</c:v>
                </c:pt>
                <c:pt idx="294">
                  <c:v>16.0</c:v>
                </c:pt>
                <c:pt idx="295">
                  <c:v>16.0</c:v>
                </c:pt>
                <c:pt idx="296">
                  <c:v>16.0</c:v>
                </c:pt>
                <c:pt idx="297">
                  <c:v>16.0</c:v>
                </c:pt>
                <c:pt idx="298">
                  <c:v>16.0</c:v>
                </c:pt>
                <c:pt idx="299">
                  <c:v>16.0</c:v>
                </c:pt>
                <c:pt idx="300">
                  <c:v>15.0</c:v>
                </c:pt>
                <c:pt idx="301">
                  <c:v>16.0</c:v>
                </c:pt>
                <c:pt idx="302">
                  <c:v>16.0</c:v>
                </c:pt>
                <c:pt idx="303">
                  <c:v>16.0</c:v>
                </c:pt>
                <c:pt idx="304">
                  <c:v>16.0</c:v>
                </c:pt>
                <c:pt idx="305">
                  <c:v>16.0</c:v>
                </c:pt>
                <c:pt idx="306">
                  <c:v>16.0</c:v>
                </c:pt>
                <c:pt idx="307">
                  <c:v>16.0</c:v>
                </c:pt>
                <c:pt idx="308">
                  <c:v>16.0</c:v>
                </c:pt>
                <c:pt idx="309">
                  <c:v>16.0</c:v>
                </c:pt>
                <c:pt idx="310">
                  <c:v>16.0</c:v>
                </c:pt>
                <c:pt idx="311">
                  <c:v>16.0</c:v>
                </c:pt>
                <c:pt idx="312">
                  <c:v>16.0</c:v>
                </c:pt>
                <c:pt idx="313">
                  <c:v>16.0</c:v>
                </c:pt>
                <c:pt idx="314">
                  <c:v>16.0</c:v>
                </c:pt>
                <c:pt idx="315">
                  <c:v>16.0</c:v>
                </c:pt>
                <c:pt idx="316">
                  <c:v>16.0</c:v>
                </c:pt>
                <c:pt idx="317">
                  <c:v>16.0</c:v>
                </c:pt>
                <c:pt idx="318">
                  <c:v>16.0</c:v>
                </c:pt>
                <c:pt idx="319">
                  <c:v>16.0</c:v>
                </c:pt>
                <c:pt idx="320">
                  <c:v>16.0</c:v>
                </c:pt>
                <c:pt idx="321">
                  <c:v>16.0</c:v>
                </c:pt>
                <c:pt idx="322">
                  <c:v>16.0</c:v>
                </c:pt>
                <c:pt idx="323">
                  <c:v>16.0</c:v>
                </c:pt>
                <c:pt idx="324">
                  <c:v>16.0</c:v>
                </c:pt>
                <c:pt idx="325">
                  <c:v>16.0</c:v>
                </c:pt>
                <c:pt idx="326">
                  <c:v>16.0</c:v>
                </c:pt>
                <c:pt idx="327">
                  <c:v>15.0</c:v>
                </c:pt>
                <c:pt idx="328">
                  <c:v>16.0</c:v>
                </c:pt>
                <c:pt idx="329">
                  <c:v>16.0</c:v>
                </c:pt>
                <c:pt idx="330">
                  <c:v>7.0</c:v>
                </c:pt>
                <c:pt idx="331">
                  <c:v>7.0</c:v>
                </c:pt>
                <c:pt idx="332">
                  <c:v>16.0</c:v>
                </c:pt>
                <c:pt idx="333">
                  <c:v>16.0</c:v>
                </c:pt>
                <c:pt idx="334">
                  <c:v>16.0</c:v>
                </c:pt>
                <c:pt idx="335">
                  <c:v>16.0</c:v>
                </c:pt>
                <c:pt idx="336">
                  <c:v>16.0</c:v>
                </c:pt>
                <c:pt idx="337">
                  <c:v>16.0</c:v>
                </c:pt>
                <c:pt idx="338">
                  <c:v>15.0</c:v>
                </c:pt>
                <c:pt idx="339">
                  <c:v>16.0</c:v>
                </c:pt>
                <c:pt idx="340">
                  <c:v>16.0</c:v>
                </c:pt>
                <c:pt idx="341">
                  <c:v>16.0</c:v>
                </c:pt>
                <c:pt idx="342">
                  <c:v>15.0</c:v>
                </c:pt>
                <c:pt idx="343">
                  <c:v>16.0</c:v>
                </c:pt>
                <c:pt idx="344">
                  <c:v>16.0</c:v>
                </c:pt>
                <c:pt idx="345">
                  <c:v>16.0</c:v>
                </c:pt>
                <c:pt idx="346">
                  <c:v>16.0</c:v>
                </c:pt>
                <c:pt idx="347">
                  <c:v>16.0</c:v>
                </c:pt>
                <c:pt idx="348">
                  <c:v>16.0</c:v>
                </c:pt>
                <c:pt idx="349">
                  <c:v>16.0</c:v>
                </c:pt>
                <c:pt idx="350">
                  <c:v>16.0</c:v>
                </c:pt>
                <c:pt idx="351">
                  <c:v>16.0</c:v>
                </c:pt>
                <c:pt idx="352">
                  <c:v>16.0</c:v>
                </c:pt>
                <c:pt idx="353">
                  <c:v>16.0</c:v>
                </c:pt>
                <c:pt idx="354">
                  <c:v>16.0</c:v>
                </c:pt>
                <c:pt idx="355">
                  <c:v>16.0</c:v>
                </c:pt>
                <c:pt idx="356">
                  <c:v>16.0</c:v>
                </c:pt>
                <c:pt idx="357">
                  <c:v>16.0</c:v>
                </c:pt>
                <c:pt idx="358">
                  <c:v>16.0</c:v>
                </c:pt>
                <c:pt idx="359">
                  <c:v>16.0</c:v>
                </c:pt>
                <c:pt idx="360">
                  <c:v>16.0</c:v>
                </c:pt>
                <c:pt idx="361">
                  <c:v>16.0</c:v>
                </c:pt>
                <c:pt idx="362">
                  <c:v>16.0</c:v>
                </c:pt>
                <c:pt idx="363">
                  <c:v>16.0</c:v>
                </c:pt>
                <c:pt idx="364">
                  <c:v>16.0</c:v>
                </c:pt>
                <c:pt idx="365">
                  <c:v>16.0</c:v>
                </c:pt>
                <c:pt idx="366">
                  <c:v>16.0</c:v>
                </c:pt>
                <c:pt idx="367">
                  <c:v>16.0</c:v>
                </c:pt>
                <c:pt idx="368">
                  <c:v>16.0</c:v>
                </c:pt>
                <c:pt idx="369">
                  <c:v>16.0</c:v>
                </c:pt>
                <c:pt idx="370">
                  <c:v>16.0</c:v>
                </c:pt>
                <c:pt idx="371">
                  <c:v>16.0</c:v>
                </c:pt>
                <c:pt idx="372">
                  <c:v>16.0</c:v>
                </c:pt>
                <c:pt idx="373">
                  <c:v>16.0</c:v>
                </c:pt>
                <c:pt idx="374">
                  <c:v>16.0</c:v>
                </c:pt>
                <c:pt idx="375">
                  <c:v>16.0</c:v>
                </c:pt>
                <c:pt idx="376">
                  <c:v>16.0</c:v>
                </c:pt>
                <c:pt idx="377">
                  <c:v>16.0</c:v>
                </c:pt>
                <c:pt idx="378">
                  <c:v>16.0</c:v>
                </c:pt>
                <c:pt idx="379">
                  <c:v>16.0</c:v>
                </c:pt>
                <c:pt idx="380">
                  <c:v>16.0</c:v>
                </c:pt>
                <c:pt idx="381">
                  <c:v>16.0</c:v>
                </c:pt>
                <c:pt idx="382">
                  <c:v>16.0</c:v>
                </c:pt>
                <c:pt idx="383">
                  <c:v>16.0</c:v>
                </c:pt>
                <c:pt idx="384">
                  <c:v>16.0</c:v>
                </c:pt>
                <c:pt idx="385">
                  <c:v>16.0</c:v>
                </c:pt>
                <c:pt idx="386">
                  <c:v>16.0</c:v>
                </c:pt>
                <c:pt idx="387">
                  <c:v>16.0</c:v>
                </c:pt>
                <c:pt idx="388">
                  <c:v>16.0</c:v>
                </c:pt>
                <c:pt idx="389">
                  <c:v>16.0</c:v>
                </c:pt>
                <c:pt idx="390">
                  <c:v>16.0</c:v>
                </c:pt>
                <c:pt idx="391">
                  <c:v>16.0</c:v>
                </c:pt>
                <c:pt idx="392">
                  <c:v>16.0</c:v>
                </c:pt>
                <c:pt idx="393">
                  <c:v>16.0</c:v>
                </c:pt>
                <c:pt idx="394">
                  <c:v>16.0</c:v>
                </c:pt>
                <c:pt idx="395">
                  <c:v>16.0</c:v>
                </c:pt>
                <c:pt idx="396">
                  <c:v>16.0</c:v>
                </c:pt>
                <c:pt idx="397">
                  <c:v>16.0</c:v>
                </c:pt>
                <c:pt idx="398">
                  <c:v>16.0</c:v>
                </c:pt>
                <c:pt idx="399">
                  <c:v>16.0</c:v>
                </c:pt>
                <c:pt idx="400">
                  <c:v>16.0</c:v>
                </c:pt>
                <c:pt idx="401">
                  <c:v>16.0</c:v>
                </c:pt>
                <c:pt idx="402">
                  <c:v>16.0</c:v>
                </c:pt>
                <c:pt idx="403">
                  <c:v>16.0</c:v>
                </c:pt>
                <c:pt idx="404">
                  <c:v>16.0</c:v>
                </c:pt>
                <c:pt idx="405">
                  <c:v>16.0</c:v>
                </c:pt>
                <c:pt idx="406">
                  <c:v>16.0</c:v>
                </c:pt>
                <c:pt idx="407">
                  <c:v>16.0</c:v>
                </c:pt>
                <c:pt idx="408">
                  <c:v>16.0</c:v>
                </c:pt>
                <c:pt idx="409">
                  <c:v>16.0</c:v>
                </c:pt>
                <c:pt idx="410">
                  <c:v>16.0</c:v>
                </c:pt>
                <c:pt idx="411">
                  <c:v>16.0</c:v>
                </c:pt>
                <c:pt idx="412">
                  <c:v>16.0</c:v>
                </c:pt>
                <c:pt idx="413">
                  <c:v>16.0</c:v>
                </c:pt>
                <c:pt idx="414">
                  <c:v>16.0</c:v>
                </c:pt>
                <c:pt idx="415">
                  <c:v>16.0</c:v>
                </c:pt>
                <c:pt idx="416">
                  <c:v>16.0</c:v>
                </c:pt>
                <c:pt idx="417">
                  <c:v>16.0</c:v>
                </c:pt>
                <c:pt idx="418">
                  <c:v>16.0</c:v>
                </c:pt>
                <c:pt idx="419">
                  <c:v>15.0</c:v>
                </c:pt>
                <c:pt idx="420">
                  <c:v>16.0</c:v>
                </c:pt>
                <c:pt idx="421">
                  <c:v>15.0</c:v>
                </c:pt>
                <c:pt idx="422">
                  <c:v>16.0</c:v>
                </c:pt>
                <c:pt idx="423">
                  <c:v>16.0</c:v>
                </c:pt>
                <c:pt idx="424">
                  <c:v>16.0</c:v>
                </c:pt>
                <c:pt idx="425">
                  <c:v>15.0</c:v>
                </c:pt>
                <c:pt idx="426">
                  <c:v>16.0</c:v>
                </c:pt>
                <c:pt idx="427">
                  <c:v>16.0</c:v>
                </c:pt>
                <c:pt idx="428">
                  <c:v>16.0</c:v>
                </c:pt>
                <c:pt idx="429">
                  <c:v>16.0</c:v>
                </c:pt>
                <c:pt idx="430">
                  <c:v>16.0</c:v>
                </c:pt>
                <c:pt idx="431">
                  <c:v>16.0</c:v>
                </c:pt>
                <c:pt idx="432">
                  <c:v>16.0</c:v>
                </c:pt>
                <c:pt idx="433">
                  <c:v>16.0</c:v>
                </c:pt>
                <c:pt idx="434">
                  <c:v>16.0</c:v>
                </c:pt>
                <c:pt idx="435">
                  <c:v>16.0</c:v>
                </c:pt>
                <c:pt idx="436">
                  <c:v>16.0</c:v>
                </c:pt>
                <c:pt idx="437">
                  <c:v>16.0</c:v>
                </c:pt>
                <c:pt idx="438">
                  <c:v>16.0</c:v>
                </c:pt>
                <c:pt idx="439">
                  <c:v>16.0</c:v>
                </c:pt>
                <c:pt idx="440">
                  <c:v>16.0</c:v>
                </c:pt>
                <c:pt idx="441">
                  <c:v>16.0</c:v>
                </c:pt>
                <c:pt idx="442">
                  <c:v>16.0</c:v>
                </c:pt>
                <c:pt idx="443">
                  <c:v>16.0</c:v>
                </c:pt>
                <c:pt idx="444">
                  <c:v>16.0</c:v>
                </c:pt>
                <c:pt idx="445">
                  <c:v>16.0</c:v>
                </c:pt>
                <c:pt idx="446">
                  <c:v>16.0</c:v>
                </c:pt>
                <c:pt idx="447">
                  <c:v>16.0</c:v>
                </c:pt>
                <c:pt idx="448">
                  <c:v>16.0</c:v>
                </c:pt>
                <c:pt idx="449">
                  <c:v>16.0</c:v>
                </c:pt>
                <c:pt idx="450">
                  <c:v>16.0</c:v>
                </c:pt>
                <c:pt idx="451">
                  <c:v>15.0</c:v>
                </c:pt>
                <c:pt idx="452">
                  <c:v>16.0</c:v>
                </c:pt>
                <c:pt idx="453">
                  <c:v>16.0</c:v>
                </c:pt>
                <c:pt idx="454">
                  <c:v>16.0</c:v>
                </c:pt>
                <c:pt idx="455">
                  <c:v>16.0</c:v>
                </c:pt>
                <c:pt idx="456">
                  <c:v>16.0</c:v>
                </c:pt>
                <c:pt idx="457">
                  <c:v>16.0</c:v>
                </c:pt>
                <c:pt idx="458">
                  <c:v>16.0</c:v>
                </c:pt>
                <c:pt idx="459">
                  <c:v>16.0</c:v>
                </c:pt>
                <c:pt idx="460">
                  <c:v>16.0</c:v>
                </c:pt>
                <c:pt idx="461">
                  <c:v>16.0</c:v>
                </c:pt>
                <c:pt idx="462">
                  <c:v>16.0</c:v>
                </c:pt>
                <c:pt idx="463">
                  <c:v>16.0</c:v>
                </c:pt>
                <c:pt idx="464">
                  <c:v>16.0</c:v>
                </c:pt>
                <c:pt idx="465">
                  <c:v>16.0</c:v>
                </c:pt>
                <c:pt idx="466">
                  <c:v>16.0</c:v>
                </c:pt>
                <c:pt idx="467">
                  <c:v>16.0</c:v>
                </c:pt>
                <c:pt idx="468">
                  <c:v>16.0</c:v>
                </c:pt>
                <c:pt idx="469">
                  <c:v>16.0</c:v>
                </c:pt>
                <c:pt idx="470">
                  <c:v>16.0</c:v>
                </c:pt>
                <c:pt idx="471">
                  <c:v>16.0</c:v>
                </c:pt>
                <c:pt idx="472">
                  <c:v>16.0</c:v>
                </c:pt>
                <c:pt idx="473">
                  <c:v>16.0</c:v>
                </c:pt>
                <c:pt idx="474">
                  <c:v>16.0</c:v>
                </c:pt>
                <c:pt idx="475">
                  <c:v>16.0</c:v>
                </c:pt>
                <c:pt idx="476">
                  <c:v>16.0</c:v>
                </c:pt>
                <c:pt idx="477">
                  <c:v>16.0</c:v>
                </c:pt>
                <c:pt idx="478">
                  <c:v>16.0</c:v>
                </c:pt>
                <c:pt idx="479">
                  <c:v>16.0</c:v>
                </c:pt>
                <c:pt idx="480">
                  <c:v>16.0</c:v>
                </c:pt>
                <c:pt idx="481">
                  <c:v>16.0</c:v>
                </c:pt>
                <c:pt idx="482">
                  <c:v>16.0</c:v>
                </c:pt>
                <c:pt idx="483">
                  <c:v>16.0</c:v>
                </c:pt>
                <c:pt idx="484">
                  <c:v>16.0</c:v>
                </c:pt>
                <c:pt idx="485">
                  <c:v>16.0</c:v>
                </c:pt>
                <c:pt idx="486">
                  <c:v>16.0</c:v>
                </c:pt>
                <c:pt idx="487">
                  <c:v>16.0</c:v>
                </c:pt>
                <c:pt idx="488">
                  <c:v>16.0</c:v>
                </c:pt>
                <c:pt idx="489">
                  <c:v>16.0</c:v>
                </c:pt>
                <c:pt idx="490">
                  <c:v>16.0</c:v>
                </c:pt>
                <c:pt idx="491">
                  <c:v>16.0</c:v>
                </c:pt>
                <c:pt idx="492">
                  <c:v>16.0</c:v>
                </c:pt>
                <c:pt idx="493">
                  <c:v>16.0</c:v>
                </c:pt>
                <c:pt idx="494">
                  <c:v>16.0</c:v>
                </c:pt>
                <c:pt idx="495">
                  <c:v>15.0</c:v>
                </c:pt>
                <c:pt idx="496">
                  <c:v>16.0</c:v>
                </c:pt>
                <c:pt idx="497">
                  <c:v>16.0</c:v>
                </c:pt>
                <c:pt idx="498">
                  <c:v>16.0</c:v>
                </c:pt>
                <c:pt idx="499">
                  <c:v>16.0</c:v>
                </c:pt>
                <c:pt idx="500">
                  <c:v>16.0</c:v>
                </c:pt>
                <c:pt idx="501">
                  <c:v>16.0</c:v>
                </c:pt>
                <c:pt idx="502">
                  <c:v>16.0</c:v>
                </c:pt>
                <c:pt idx="503">
                  <c:v>16.0</c:v>
                </c:pt>
                <c:pt idx="504">
                  <c:v>16.0</c:v>
                </c:pt>
                <c:pt idx="505">
                  <c:v>16.0</c:v>
                </c:pt>
                <c:pt idx="506">
                  <c:v>16.0</c:v>
                </c:pt>
                <c:pt idx="507">
                  <c:v>16.0</c:v>
                </c:pt>
                <c:pt idx="508">
                  <c:v>16.0</c:v>
                </c:pt>
                <c:pt idx="509">
                  <c:v>16.0</c:v>
                </c:pt>
                <c:pt idx="510">
                  <c:v>16.0</c:v>
                </c:pt>
                <c:pt idx="511">
                  <c:v>16.0</c:v>
                </c:pt>
                <c:pt idx="512">
                  <c:v>16.0</c:v>
                </c:pt>
                <c:pt idx="513">
                  <c:v>16.0</c:v>
                </c:pt>
                <c:pt idx="514">
                  <c:v>16.0</c:v>
                </c:pt>
                <c:pt idx="515">
                  <c:v>16.0</c:v>
                </c:pt>
                <c:pt idx="516">
                  <c:v>16.0</c:v>
                </c:pt>
                <c:pt idx="517">
                  <c:v>16.0</c:v>
                </c:pt>
                <c:pt idx="518">
                  <c:v>16.0</c:v>
                </c:pt>
                <c:pt idx="519">
                  <c:v>16.0</c:v>
                </c:pt>
                <c:pt idx="520">
                  <c:v>16.0</c:v>
                </c:pt>
                <c:pt idx="521">
                  <c:v>16.0</c:v>
                </c:pt>
                <c:pt idx="522">
                  <c:v>16.0</c:v>
                </c:pt>
                <c:pt idx="523">
                  <c:v>16.0</c:v>
                </c:pt>
                <c:pt idx="524">
                  <c:v>16.0</c:v>
                </c:pt>
                <c:pt idx="525">
                  <c:v>16.0</c:v>
                </c:pt>
                <c:pt idx="526">
                  <c:v>16.0</c:v>
                </c:pt>
                <c:pt idx="527">
                  <c:v>16.0</c:v>
                </c:pt>
                <c:pt idx="528">
                  <c:v>16.0</c:v>
                </c:pt>
                <c:pt idx="529">
                  <c:v>16.0</c:v>
                </c:pt>
                <c:pt idx="530">
                  <c:v>16.0</c:v>
                </c:pt>
                <c:pt idx="531">
                  <c:v>16.0</c:v>
                </c:pt>
                <c:pt idx="532">
                  <c:v>16.0</c:v>
                </c:pt>
                <c:pt idx="533">
                  <c:v>16.0</c:v>
                </c:pt>
                <c:pt idx="534">
                  <c:v>16.0</c:v>
                </c:pt>
                <c:pt idx="535">
                  <c:v>16.0</c:v>
                </c:pt>
                <c:pt idx="536">
                  <c:v>16.0</c:v>
                </c:pt>
                <c:pt idx="537">
                  <c:v>16.0</c:v>
                </c:pt>
                <c:pt idx="538">
                  <c:v>16.0</c:v>
                </c:pt>
                <c:pt idx="539">
                  <c:v>16.0</c:v>
                </c:pt>
                <c:pt idx="540">
                  <c:v>16.0</c:v>
                </c:pt>
                <c:pt idx="541">
                  <c:v>14.0</c:v>
                </c:pt>
                <c:pt idx="542">
                  <c:v>16.0</c:v>
                </c:pt>
                <c:pt idx="543">
                  <c:v>16.0</c:v>
                </c:pt>
                <c:pt idx="544">
                  <c:v>16.0</c:v>
                </c:pt>
                <c:pt idx="545">
                  <c:v>16.0</c:v>
                </c:pt>
                <c:pt idx="546">
                  <c:v>16.0</c:v>
                </c:pt>
                <c:pt idx="547">
                  <c:v>16.0</c:v>
                </c:pt>
                <c:pt idx="548">
                  <c:v>16.0</c:v>
                </c:pt>
                <c:pt idx="549">
                  <c:v>16.0</c:v>
                </c:pt>
                <c:pt idx="550">
                  <c:v>15.0</c:v>
                </c:pt>
                <c:pt idx="551">
                  <c:v>16.0</c:v>
                </c:pt>
                <c:pt idx="552">
                  <c:v>16.0</c:v>
                </c:pt>
                <c:pt idx="553">
                  <c:v>16.0</c:v>
                </c:pt>
                <c:pt idx="554">
                  <c:v>16.0</c:v>
                </c:pt>
                <c:pt idx="555">
                  <c:v>15.0</c:v>
                </c:pt>
                <c:pt idx="556">
                  <c:v>16.0</c:v>
                </c:pt>
                <c:pt idx="557">
                  <c:v>16.0</c:v>
                </c:pt>
                <c:pt idx="558">
                  <c:v>16.0</c:v>
                </c:pt>
                <c:pt idx="559">
                  <c:v>16.0</c:v>
                </c:pt>
                <c:pt idx="560">
                  <c:v>16.0</c:v>
                </c:pt>
                <c:pt idx="561">
                  <c:v>16.0</c:v>
                </c:pt>
                <c:pt idx="562">
                  <c:v>16.0</c:v>
                </c:pt>
                <c:pt idx="563">
                  <c:v>16.0</c:v>
                </c:pt>
                <c:pt idx="564">
                  <c:v>16.0</c:v>
                </c:pt>
                <c:pt idx="565">
                  <c:v>16.0</c:v>
                </c:pt>
                <c:pt idx="566">
                  <c:v>16.0</c:v>
                </c:pt>
                <c:pt idx="567">
                  <c:v>16.0</c:v>
                </c:pt>
                <c:pt idx="568">
                  <c:v>16.0</c:v>
                </c:pt>
                <c:pt idx="569">
                  <c:v>16.0</c:v>
                </c:pt>
                <c:pt idx="570">
                  <c:v>16.0</c:v>
                </c:pt>
                <c:pt idx="571">
                  <c:v>16.0</c:v>
                </c:pt>
                <c:pt idx="572">
                  <c:v>16.0</c:v>
                </c:pt>
                <c:pt idx="573">
                  <c:v>16.0</c:v>
                </c:pt>
                <c:pt idx="574">
                  <c:v>16.0</c:v>
                </c:pt>
                <c:pt idx="575">
                  <c:v>16.0</c:v>
                </c:pt>
                <c:pt idx="576">
                  <c:v>16.0</c:v>
                </c:pt>
                <c:pt idx="577">
                  <c:v>15.0</c:v>
                </c:pt>
                <c:pt idx="578">
                  <c:v>16.0</c:v>
                </c:pt>
                <c:pt idx="579">
                  <c:v>16.0</c:v>
                </c:pt>
                <c:pt idx="580">
                  <c:v>16.0</c:v>
                </c:pt>
                <c:pt idx="581">
                  <c:v>16.0</c:v>
                </c:pt>
                <c:pt idx="582">
                  <c:v>14.0</c:v>
                </c:pt>
                <c:pt idx="583">
                  <c:v>16.0</c:v>
                </c:pt>
                <c:pt idx="584">
                  <c:v>16.0</c:v>
                </c:pt>
                <c:pt idx="585">
                  <c:v>16.0</c:v>
                </c:pt>
                <c:pt idx="586">
                  <c:v>16.0</c:v>
                </c:pt>
                <c:pt idx="587">
                  <c:v>16.0</c:v>
                </c:pt>
                <c:pt idx="588">
                  <c:v>16.0</c:v>
                </c:pt>
                <c:pt idx="589">
                  <c:v>16.0</c:v>
                </c:pt>
                <c:pt idx="590">
                  <c:v>16.0</c:v>
                </c:pt>
                <c:pt idx="591">
                  <c:v>16.0</c:v>
                </c:pt>
                <c:pt idx="592">
                  <c:v>16.0</c:v>
                </c:pt>
                <c:pt idx="593">
                  <c:v>15.0</c:v>
                </c:pt>
                <c:pt idx="594">
                  <c:v>16.0</c:v>
                </c:pt>
                <c:pt idx="595">
                  <c:v>14.0</c:v>
                </c:pt>
                <c:pt idx="596">
                  <c:v>16.0</c:v>
                </c:pt>
                <c:pt idx="597">
                  <c:v>12.0</c:v>
                </c:pt>
                <c:pt idx="598">
                  <c:v>16.0</c:v>
                </c:pt>
                <c:pt idx="599">
                  <c:v>16.0</c:v>
                </c:pt>
                <c:pt idx="600">
                  <c:v>16.0</c:v>
                </c:pt>
                <c:pt idx="601">
                  <c:v>16.0</c:v>
                </c:pt>
                <c:pt idx="602">
                  <c:v>16.0</c:v>
                </c:pt>
                <c:pt idx="603">
                  <c:v>16.0</c:v>
                </c:pt>
                <c:pt idx="604">
                  <c:v>15.0</c:v>
                </c:pt>
                <c:pt idx="605">
                  <c:v>16.0</c:v>
                </c:pt>
                <c:pt idx="606">
                  <c:v>16.0</c:v>
                </c:pt>
                <c:pt idx="607">
                  <c:v>16.0</c:v>
                </c:pt>
                <c:pt idx="608">
                  <c:v>16.0</c:v>
                </c:pt>
                <c:pt idx="609">
                  <c:v>16.0</c:v>
                </c:pt>
                <c:pt idx="610">
                  <c:v>16.0</c:v>
                </c:pt>
                <c:pt idx="611">
                  <c:v>16.0</c:v>
                </c:pt>
                <c:pt idx="612">
                  <c:v>16.0</c:v>
                </c:pt>
                <c:pt idx="613">
                  <c:v>16.0</c:v>
                </c:pt>
                <c:pt idx="614">
                  <c:v>16.0</c:v>
                </c:pt>
                <c:pt idx="615">
                  <c:v>16.0</c:v>
                </c:pt>
                <c:pt idx="616">
                  <c:v>16.0</c:v>
                </c:pt>
                <c:pt idx="617">
                  <c:v>16.0</c:v>
                </c:pt>
                <c:pt idx="618">
                  <c:v>16.0</c:v>
                </c:pt>
                <c:pt idx="619">
                  <c:v>16.0</c:v>
                </c:pt>
                <c:pt idx="620">
                  <c:v>16.0</c:v>
                </c:pt>
                <c:pt idx="621">
                  <c:v>16.0</c:v>
                </c:pt>
                <c:pt idx="622">
                  <c:v>16.0</c:v>
                </c:pt>
                <c:pt idx="623">
                  <c:v>16.0</c:v>
                </c:pt>
                <c:pt idx="624">
                  <c:v>16.0</c:v>
                </c:pt>
                <c:pt idx="625">
                  <c:v>16.0</c:v>
                </c:pt>
                <c:pt idx="626">
                  <c:v>16.0</c:v>
                </c:pt>
                <c:pt idx="627">
                  <c:v>16.0</c:v>
                </c:pt>
                <c:pt idx="628">
                  <c:v>16.0</c:v>
                </c:pt>
                <c:pt idx="629">
                  <c:v>16.0</c:v>
                </c:pt>
                <c:pt idx="630">
                  <c:v>16.0</c:v>
                </c:pt>
                <c:pt idx="631">
                  <c:v>16.0</c:v>
                </c:pt>
                <c:pt idx="632">
                  <c:v>16.0</c:v>
                </c:pt>
                <c:pt idx="633">
                  <c:v>16.0</c:v>
                </c:pt>
                <c:pt idx="634">
                  <c:v>16.0</c:v>
                </c:pt>
                <c:pt idx="635">
                  <c:v>16.0</c:v>
                </c:pt>
                <c:pt idx="636">
                  <c:v>16.0</c:v>
                </c:pt>
                <c:pt idx="637">
                  <c:v>16.0</c:v>
                </c:pt>
                <c:pt idx="638">
                  <c:v>16.0</c:v>
                </c:pt>
                <c:pt idx="639">
                  <c:v>16.0</c:v>
                </c:pt>
                <c:pt idx="640">
                  <c:v>16.0</c:v>
                </c:pt>
                <c:pt idx="641">
                  <c:v>16.0</c:v>
                </c:pt>
                <c:pt idx="642">
                  <c:v>16.0</c:v>
                </c:pt>
                <c:pt idx="643">
                  <c:v>4.0</c:v>
                </c:pt>
                <c:pt idx="644">
                  <c:v>16.0</c:v>
                </c:pt>
                <c:pt idx="645">
                  <c:v>16.0</c:v>
                </c:pt>
                <c:pt idx="646">
                  <c:v>9.0</c:v>
                </c:pt>
                <c:pt idx="647">
                  <c:v>16.0</c:v>
                </c:pt>
                <c:pt idx="648">
                  <c:v>16.0</c:v>
                </c:pt>
                <c:pt idx="649">
                  <c:v>16.0</c:v>
                </c:pt>
                <c:pt idx="650">
                  <c:v>16.0</c:v>
                </c:pt>
                <c:pt idx="651">
                  <c:v>16.0</c:v>
                </c:pt>
                <c:pt idx="652">
                  <c:v>16.0</c:v>
                </c:pt>
                <c:pt idx="653">
                  <c:v>16.0</c:v>
                </c:pt>
                <c:pt idx="654">
                  <c:v>16.0</c:v>
                </c:pt>
                <c:pt idx="655">
                  <c:v>16.0</c:v>
                </c:pt>
                <c:pt idx="656">
                  <c:v>16.0</c:v>
                </c:pt>
                <c:pt idx="657">
                  <c:v>12.0</c:v>
                </c:pt>
                <c:pt idx="658">
                  <c:v>15.0</c:v>
                </c:pt>
                <c:pt idx="659">
                  <c:v>13.0</c:v>
                </c:pt>
                <c:pt idx="660">
                  <c:v>16.0</c:v>
                </c:pt>
                <c:pt idx="661">
                  <c:v>16.0</c:v>
                </c:pt>
                <c:pt idx="662">
                  <c:v>16.0</c:v>
                </c:pt>
                <c:pt idx="663">
                  <c:v>16.0</c:v>
                </c:pt>
                <c:pt idx="664">
                  <c:v>16.0</c:v>
                </c:pt>
                <c:pt idx="665">
                  <c:v>16.0</c:v>
                </c:pt>
                <c:pt idx="666">
                  <c:v>15.0</c:v>
                </c:pt>
                <c:pt idx="667">
                  <c:v>16.0</c:v>
                </c:pt>
                <c:pt idx="668">
                  <c:v>16.0</c:v>
                </c:pt>
                <c:pt idx="669">
                  <c:v>16.0</c:v>
                </c:pt>
                <c:pt idx="670">
                  <c:v>16.0</c:v>
                </c:pt>
                <c:pt idx="671">
                  <c:v>16.0</c:v>
                </c:pt>
                <c:pt idx="672">
                  <c:v>16.0</c:v>
                </c:pt>
                <c:pt idx="673">
                  <c:v>16.0</c:v>
                </c:pt>
                <c:pt idx="674">
                  <c:v>16.0</c:v>
                </c:pt>
                <c:pt idx="675">
                  <c:v>16.0</c:v>
                </c:pt>
                <c:pt idx="676">
                  <c:v>16.0</c:v>
                </c:pt>
                <c:pt idx="677">
                  <c:v>16.0</c:v>
                </c:pt>
                <c:pt idx="678">
                  <c:v>16.0</c:v>
                </c:pt>
                <c:pt idx="679">
                  <c:v>16.0</c:v>
                </c:pt>
                <c:pt idx="680">
                  <c:v>15.0</c:v>
                </c:pt>
                <c:pt idx="681">
                  <c:v>16.0</c:v>
                </c:pt>
                <c:pt idx="682">
                  <c:v>16.0</c:v>
                </c:pt>
                <c:pt idx="683">
                  <c:v>16.0</c:v>
                </c:pt>
                <c:pt idx="684">
                  <c:v>16.0</c:v>
                </c:pt>
                <c:pt idx="685">
                  <c:v>16.0</c:v>
                </c:pt>
                <c:pt idx="686">
                  <c:v>16.0</c:v>
                </c:pt>
                <c:pt idx="687">
                  <c:v>16.0</c:v>
                </c:pt>
                <c:pt idx="688">
                  <c:v>16.0</c:v>
                </c:pt>
                <c:pt idx="689">
                  <c:v>16.0</c:v>
                </c:pt>
                <c:pt idx="690">
                  <c:v>16.0</c:v>
                </c:pt>
                <c:pt idx="691">
                  <c:v>16.0</c:v>
                </c:pt>
                <c:pt idx="692">
                  <c:v>16.0</c:v>
                </c:pt>
                <c:pt idx="693">
                  <c:v>16.0</c:v>
                </c:pt>
                <c:pt idx="694">
                  <c:v>16.0</c:v>
                </c:pt>
                <c:pt idx="695">
                  <c:v>16.0</c:v>
                </c:pt>
                <c:pt idx="696">
                  <c:v>16.0</c:v>
                </c:pt>
                <c:pt idx="697">
                  <c:v>16.0</c:v>
                </c:pt>
                <c:pt idx="698">
                  <c:v>16.0</c:v>
                </c:pt>
                <c:pt idx="699">
                  <c:v>16.0</c:v>
                </c:pt>
                <c:pt idx="700">
                  <c:v>15.0</c:v>
                </c:pt>
                <c:pt idx="701">
                  <c:v>16.0</c:v>
                </c:pt>
                <c:pt idx="702">
                  <c:v>16.0</c:v>
                </c:pt>
                <c:pt idx="703">
                  <c:v>16.0</c:v>
                </c:pt>
                <c:pt idx="704">
                  <c:v>16.0</c:v>
                </c:pt>
                <c:pt idx="705">
                  <c:v>15.0</c:v>
                </c:pt>
                <c:pt idx="706">
                  <c:v>16.0</c:v>
                </c:pt>
                <c:pt idx="707">
                  <c:v>16.0</c:v>
                </c:pt>
                <c:pt idx="708">
                  <c:v>16.0</c:v>
                </c:pt>
                <c:pt idx="709">
                  <c:v>10.0</c:v>
                </c:pt>
                <c:pt idx="710">
                  <c:v>1.0</c:v>
                </c:pt>
                <c:pt idx="711">
                  <c:v>1.0</c:v>
                </c:pt>
                <c:pt idx="712">
                  <c:v>1.0</c:v>
                </c:pt>
                <c:pt idx="713">
                  <c:v>16.0</c:v>
                </c:pt>
                <c:pt idx="714">
                  <c:v>16.0</c:v>
                </c:pt>
                <c:pt idx="715">
                  <c:v>16.0</c:v>
                </c:pt>
                <c:pt idx="716">
                  <c:v>16.0</c:v>
                </c:pt>
                <c:pt idx="717">
                  <c:v>13.0</c:v>
                </c:pt>
                <c:pt idx="718">
                  <c:v>16.0</c:v>
                </c:pt>
                <c:pt idx="719">
                  <c:v>16.0</c:v>
                </c:pt>
                <c:pt idx="720">
                  <c:v>16.0</c:v>
                </c:pt>
                <c:pt idx="721">
                  <c:v>15.0</c:v>
                </c:pt>
                <c:pt idx="722">
                  <c:v>16.0</c:v>
                </c:pt>
                <c:pt idx="723">
                  <c:v>16.0</c:v>
                </c:pt>
                <c:pt idx="724">
                  <c:v>15.0</c:v>
                </c:pt>
                <c:pt idx="725">
                  <c:v>16.0</c:v>
                </c:pt>
                <c:pt idx="726">
                  <c:v>16.0</c:v>
                </c:pt>
                <c:pt idx="727">
                  <c:v>16.0</c:v>
                </c:pt>
                <c:pt idx="728">
                  <c:v>14.0</c:v>
                </c:pt>
                <c:pt idx="729">
                  <c:v>16.0</c:v>
                </c:pt>
                <c:pt idx="730">
                  <c:v>16.0</c:v>
                </c:pt>
                <c:pt idx="731">
                  <c:v>16.0</c:v>
                </c:pt>
                <c:pt idx="732">
                  <c:v>16.0</c:v>
                </c:pt>
                <c:pt idx="733">
                  <c:v>15.0</c:v>
                </c:pt>
                <c:pt idx="734">
                  <c:v>16.0</c:v>
                </c:pt>
                <c:pt idx="735">
                  <c:v>16.0</c:v>
                </c:pt>
                <c:pt idx="736">
                  <c:v>16.0</c:v>
                </c:pt>
                <c:pt idx="737">
                  <c:v>16.0</c:v>
                </c:pt>
                <c:pt idx="738">
                  <c:v>16.0</c:v>
                </c:pt>
                <c:pt idx="739">
                  <c:v>16.0</c:v>
                </c:pt>
                <c:pt idx="740">
                  <c:v>16.0</c:v>
                </c:pt>
                <c:pt idx="741">
                  <c:v>16.0</c:v>
                </c:pt>
                <c:pt idx="742">
                  <c:v>16.0</c:v>
                </c:pt>
                <c:pt idx="743">
                  <c:v>16.0</c:v>
                </c:pt>
                <c:pt idx="744">
                  <c:v>16.0</c:v>
                </c:pt>
                <c:pt idx="745">
                  <c:v>16.0</c:v>
                </c:pt>
                <c:pt idx="746">
                  <c:v>16.0</c:v>
                </c:pt>
                <c:pt idx="747">
                  <c:v>16.0</c:v>
                </c:pt>
                <c:pt idx="748">
                  <c:v>16.0</c:v>
                </c:pt>
                <c:pt idx="749">
                  <c:v>16.0</c:v>
                </c:pt>
                <c:pt idx="750">
                  <c:v>16.0</c:v>
                </c:pt>
                <c:pt idx="751">
                  <c:v>16.0</c:v>
                </c:pt>
                <c:pt idx="752">
                  <c:v>16.0</c:v>
                </c:pt>
                <c:pt idx="753">
                  <c:v>16.0</c:v>
                </c:pt>
                <c:pt idx="754">
                  <c:v>16.0</c:v>
                </c:pt>
                <c:pt idx="755">
                  <c:v>16.0</c:v>
                </c:pt>
                <c:pt idx="756">
                  <c:v>16.0</c:v>
                </c:pt>
                <c:pt idx="757">
                  <c:v>16.0</c:v>
                </c:pt>
                <c:pt idx="758">
                  <c:v>15.0</c:v>
                </c:pt>
                <c:pt idx="759">
                  <c:v>16.0</c:v>
                </c:pt>
                <c:pt idx="760">
                  <c:v>16.0</c:v>
                </c:pt>
                <c:pt idx="761">
                  <c:v>16.0</c:v>
                </c:pt>
                <c:pt idx="762">
                  <c:v>16.0</c:v>
                </c:pt>
                <c:pt idx="763">
                  <c:v>16.0</c:v>
                </c:pt>
                <c:pt idx="764">
                  <c:v>16.0</c:v>
                </c:pt>
                <c:pt idx="765">
                  <c:v>14.0</c:v>
                </c:pt>
                <c:pt idx="766">
                  <c:v>16.0</c:v>
                </c:pt>
                <c:pt idx="767">
                  <c:v>14.0</c:v>
                </c:pt>
                <c:pt idx="768">
                  <c:v>16.0</c:v>
                </c:pt>
                <c:pt idx="769">
                  <c:v>16.0</c:v>
                </c:pt>
                <c:pt idx="770">
                  <c:v>16.0</c:v>
                </c:pt>
                <c:pt idx="771">
                  <c:v>16.0</c:v>
                </c:pt>
                <c:pt idx="772">
                  <c:v>16.0</c:v>
                </c:pt>
                <c:pt idx="773">
                  <c:v>16.0</c:v>
                </c:pt>
                <c:pt idx="774">
                  <c:v>16.0</c:v>
                </c:pt>
                <c:pt idx="775">
                  <c:v>16.0</c:v>
                </c:pt>
                <c:pt idx="776">
                  <c:v>16.0</c:v>
                </c:pt>
                <c:pt idx="777">
                  <c:v>15.0</c:v>
                </c:pt>
                <c:pt idx="778">
                  <c:v>16.0</c:v>
                </c:pt>
                <c:pt idx="779">
                  <c:v>16.0</c:v>
                </c:pt>
                <c:pt idx="780">
                  <c:v>16.0</c:v>
                </c:pt>
                <c:pt idx="781">
                  <c:v>16.0</c:v>
                </c:pt>
                <c:pt idx="782">
                  <c:v>16.0</c:v>
                </c:pt>
                <c:pt idx="783">
                  <c:v>16.0</c:v>
                </c:pt>
                <c:pt idx="784">
                  <c:v>16.0</c:v>
                </c:pt>
                <c:pt idx="785">
                  <c:v>16.0</c:v>
                </c:pt>
                <c:pt idx="786">
                  <c:v>16.0</c:v>
                </c:pt>
                <c:pt idx="787">
                  <c:v>16.0</c:v>
                </c:pt>
                <c:pt idx="788">
                  <c:v>16.0</c:v>
                </c:pt>
                <c:pt idx="789">
                  <c:v>13.0</c:v>
                </c:pt>
                <c:pt idx="790">
                  <c:v>16.0</c:v>
                </c:pt>
                <c:pt idx="791">
                  <c:v>16.0</c:v>
                </c:pt>
                <c:pt idx="792">
                  <c:v>16.0</c:v>
                </c:pt>
                <c:pt idx="793">
                  <c:v>14.0</c:v>
                </c:pt>
                <c:pt idx="794">
                  <c:v>16.0</c:v>
                </c:pt>
                <c:pt idx="795">
                  <c:v>16.0</c:v>
                </c:pt>
                <c:pt idx="796">
                  <c:v>16.0</c:v>
                </c:pt>
                <c:pt idx="797">
                  <c:v>16.0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6330984"/>
        <c:axId val="1776117672"/>
      </c:scatterChart>
      <c:valAx>
        <c:axId val="1776330984"/>
        <c:scaling>
          <c:orientation val="minMax"/>
          <c:max val="4.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776117672"/>
        <c:crosses val="autoZero"/>
        <c:crossBetween val="midCat"/>
      </c:valAx>
      <c:valAx>
        <c:axId val="1776117672"/>
        <c:scaling>
          <c:orientation val="minMax"/>
          <c:max val="18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6330984"/>
        <c:crosses val="autoZero"/>
        <c:crossBetween val="midCat"/>
        <c:majorUnit val="4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/>
          <a:ea typeface="DejaVu Serif Condensed" pitchFamily="18" charset="0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2700">
              <a:solidFill>
                <a:schemeClr val="accent3"/>
              </a:solidFill>
            </a:ln>
          </c:spPr>
          <c:marker>
            <c:symbol val="triang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'Task-trace'!$E$3:$E$781</c:f>
              <c:numCache>
                <c:formatCode>General</c:formatCode>
                <c:ptCount val="779"/>
                <c:pt idx="0">
                  <c:v>0.0</c:v>
                </c:pt>
                <c:pt idx="1">
                  <c:v>0.005</c:v>
                </c:pt>
                <c:pt idx="2">
                  <c:v>0.01</c:v>
                </c:pt>
                <c:pt idx="3">
                  <c:v>0.015</c:v>
                </c:pt>
                <c:pt idx="4">
                  <c:v>0.02</c:v>
                </c:pt>
                <c:pt idx="5">
                  <c:v>0.025</c:v>
                </c:pt>
                <c:pt idx="6">
                  <c:v>0.03</c:v>
                </c:pt>
                <c:pt idx="7">
                  <c:v>0.035</c:v>
                </c:pt>
                <c:pt idx="8">
                  <c:v>0.04</c:v>
                </c:pt>
                <c:pt idx="9">
                  <c:v>0.045</c:v>
                </c:pt>
                <c:pt idx="10">
                  <c:v>0.05</c:v>
                </c:pt>
                <c:pt idx="11">
                  <c:v>0.055</c:v>
                </c:pt>
                <c:pt idx="12">
                  <c:v>0.06</c:v>
                </c:pt>
                <c:pt idx="13">
                  <c:v>0.065</c:v>
                </c:pt>
                <c:pt idx="14">
                  <c:v>0.07</c:v>
                </c:pt>
                <c:pt idx="15">
                  <c:v>0.075</c:v>
                </c:pt>
                <c:pt idx="16">
                  <c:v>0.08</c:v>
                </c:pt>
                <c:pt idx="17">
                  <c:v>0.085</c:v>
                </c:pt>
                <c:pt idx="18">
                  <c:v>0.09</c:v>
                </c:pt>
                <c:pt idx="19">
                  <c:v>0.095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</c:v>
                </c:pt>
                <c:pt idx="28">
                  <c:v>0.14</c:v>
                </c:pt>
                <c:pt idx="29">
                  <c:v>0.145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</c:v>
                </c:pt>
                <c:pt idx="34">
                  <c:v>0.17</c:v>
                </c:pt>
                <c:pt idx="35">
                  <c:v>0.175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</c:v>
                </c:pt>
                <c:pt idx="40">
                  <c:v>0.2</c:v>
                </c:pt>
                <c:pt idx="41">
                  <c:v>0.205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</c:v>
                </c:pt>
                <c:pt idx="46">
                  <c:v>0.23</c:v>
                </c:pt>
                <c:pt idx="47">
                  <c:v>0.235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</c:v>
                </c:pt>
                <c:pt idx="54">
                  <c:v>0.27</c:v>
                </c:pt>
                <c:pt idx="55">
                  <c:v>0.275</c:v>
                </c:pt>
                <c:pt idx="56">
                  <c:v>0.28</c:v>
                </c:pt>
                <c:pt idx="57">
                  <c:v>0.285</c:v>
                </c:pt>
                <c:pt idx="58">
                  <c:v>0.29</c:v>
                </c:pt>
                <c:pt idx="59">
                  <c:v>0.295</c:v>
                </c:pt>
                <c:pt idx="60">
                  <c:v>0.3</c:v>
                </c:pt>
                <c:pt idx="61">
                  <c:v>0.305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</c:v>
                </c:pt>
                <c:pt idx="66">
                  <c:v>0.33</c:v>
                </c:pt>
                <c:pt idx="67">
                  <c:v>0.335</c:v>
                </c:pt>
                <c:pt idx="68">
                  <c:v>0.34</c:v>
                </c:pt>
                <c:pt idx="69">
                  <c:v>0.345</c:v>
                </c:pt>
                <c:pt idx="70">
                  <c:v>0.35</c:v>
                </c:pt>
                <c:pt idx="71">
                  <c:v>0.355</c:v>
                </c:pt>
                <c:pt idx="72">
                  <c:v>0.36</c:v>
                </c:pt>
                <c:pt idx="73">
                  <c:v>0.365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</c:v>
                </c:pt>
                <c:pt idx="78">
                  <c:v>0.39</c:v>
                </c:pt>
                <c:pt idx="79">
                  <c:v>0.395</c:v>
                </c:pt>
                <c:pt idx="80">
                  <c:v>0.4</c:v>
                </c:pt>
                <c:pt idx="81">
                  <c:v>0.405</c:v>
                </c:pt>
                <c:pt idx="82">
                  <c:v>0.41</c:v>
                </c:pt>
                <c:pt idx="83">
                  <c:v>0.415</c:v>
                </c:pt>
                <c:pt idx="84">
                  <c:v>0.42</c:v>
                </c:pt>
                <c:pt idx="85">
                  <c:v>0.425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</c:v>
                </c:pt>
                <c:pt idx="90">
                  <c:v>0.45</c:v>
                </c:pt>
                <c:pt idx="91">
                  <c:v>0.455</c:v>
                </c:pt>
                <c:pt idx="92">
                  <c:v>0.46</c:v>
                </c:pt>
                <c:pt idx="93">
                  <c:v>0.465</c:v>
                </c:pt>
                <c:pt idx="94">
                  <c:v>0.47</c:v>
                </c:pt>
                <c:pt idx="95">
                  <c:v>0.475</c:v>
                </c:pt>
                <c:pt idx="96">
                  <c:v>0.48</c:v>
                </c:pt>
                <c:pt idx="97">
                  <c:v>0.485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</c:v>
                </c:pt>
                <c:pt idx="104">
                  <c:v>0.52</c:v>
                </c:pt>
                <c:pt idx="105">
                  <c:v>0.525</c:v>
                </c:pt>
                <c:pt idx="106">
                  <c:v>0.53</c:v>
                </c:pt>
                <c:pt idx="107">
                  <c:v>0.535</c:v>
                </c:pt>
                <c:pt idx="108">
                  <c:v>0.54</c:v>
                </c:pt>
                <c:pt idx="109">
                  <c:v>0.545</c:v>
                </c:pt>
                <c:pt idx="110">
                  <c:v>0.55</c:v>
                </c:pt>
                <c:pt idx="111">
                  <c:v>0.555</c:v>
                </c:pt>
                <c:pt idx="112">
                  <c:v>0.56</c:v>
                </c:pt>
                <c:pt idx="113">
                  <c:v>0.565</c:v>
                </c:pt>
                <c:pt idx="114">
                  <c:v>0.57</c:v>
                </c:pt>
                <c:pt idx="115">
                  <c:v>0.575</c:v>
                </c:pt>
                <c:pt idx="116">
                  <c:v>0.58</c:v>
                </c:pt>
                <c:pt idx="117">
                  <c:v>0.585</c:v>
                </c:pt>
                <c:pt idx="118">
                  <c:v>0.59</c:v>
                </c:pt>
                <c:pt idx="119">
                  <c:v>0.595</c:v>
                </c:pt>
                <c:pt idx="120">
                  <c:v>0.6</c:v>
                </c:pt>
                <c:pt idx="121">
                  <c:v>0.605</c:v>
                </c:pt>
                <c:pt idx="122">
                  <c:v>0.61</c:v>
                </c:pt>
                <c:pt idx="123">
                  <c:v>0.615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</c:v>
                </c:pt>
                <c:pt idx="128">
                  <c:v>0.64</c:v>
                </c:pt>
                <c:pt idx="129">
                  <c:v>0.645</c:v>
                </c:pt>
                <c:pt idx="130">
                  <c:v>0.65</c:v>
                </c:pt>
                <c:pt idx="131">
                  <c:v>0.655</c:v>
                </c:pt>
                <c:pt idx="132">
                  <c:v>0.66</c:v>
                </c:pt>
                <c:pt idx="133">
                  <c:v>0.665</c:v>
                </c:pt>
                <c:pt idx="134">
                  <c:v>0.67</c:v>
                </c:pt>
                <c:pt idx="135">
                  <c:v>0.675</c:v>
                </c:pt>
                <c:pt idx="136">
                  <c:v>0.68</c:v>
                </c:pt>
                <c:pt idx="137">
                  <c:v>0.685</c:v>
                </c:pt>
                <c:pt idx="138">
                  <c:v>0.69</c:v>
                </c:pt>
                <c:pt idx="139">
                  <c:v>0.695</c:v>
                </c:pt>
                <c:pt idx="140">
                  <c:v>0.7</c:v>
                </c:pt>
                <c:pt idx="141">
                  <c:v>0.705</c:v>
                </c:pt>
                <c:pt idx="142">
                  <c:v>0.71</c:v>
                </c:pt>
                <c:pt idx="143">
                  <c:v>0.715</c:v>
                </c:pt>
                <c:pt idx="144">
                  <c:v>0.72</c:v>
                </c:pt>
                <c:pt idx="145">
                  <c:v>0.725</c:v>
                </c:pt>
                <c:pt idx="146">
                  <c:v>0.73</c:v>
                </c:pt>
                <c:pt idx="147">
                  <c:v>0.735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</c:v>
                </c:pt>
                <c:pt idx="154">
                  <c:v>0.77</c:v>
                </c:pt>
                <c:pt idx="155">
                  <c:v>0.775</c:v>
                </c:pt>
                <c:pt idx="156">
                  <c:v>0.78</c:v>
                </c:pt>
                <c:pt idx="157">
                  <c:v>0.785</c:v>
                </c:pt>
                <c:pt idx="158">
                  <c:v>0.79</c:v>
                </c:pt>
                <c:pt idx="159">
                  <c:v>0.795</c:v>
                </c:pt>
                <c:pt idx="160">
                  <c:v>0.8</c:v>
                </c:pt>
                <c:pt idx="161">
                  <c:v>0.805</c:v>
                </c:pt>
                <c:pt idx="162">
                  <c:v>0.81</c:v>
                </c:pt>
                <c:pt idx="163">
                  <c:v>0.815</c:v>
                </c:pt>
                <c:pt idx="164">
                  <c:v>0.82</c:v>
                </c:pt>
                <c:pt idx="165">
                  <c:v>0.825</c:v>
                </c:pt>
                <c:pt idx="166">
                  <c:v>0.83</c:v>
                </c:pt>
                <c:pt idx="167">
                  <c:v>0.835</c:v>
                </c:pt>
                <c:pt idx="168">
                  <c:v>0.84</c:v>
                </c:pt>
                <c:pt idx="169">
                  <c:v>0.845</c:v>
                </c:pt>
                <c:pt idx="170">
                  <c:v>0.85</c:v>
                </c:pt>
                <c:pt idx="171">
                  <c:v>0.855</c:v>
                </c:pt>
                <c:pt idx="172">
                  <c:v>0.86</c:v>
                </c:pt>
                <c:pt idx="173">
                  <c:v>0.865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</c:v>
                </c:pt>
                <c:pt idx="178">
                  <c:v>0.89</c:v>
                </c:pt>
                <c:pt idx="179">
                  <c:v>0.895</c:v>
                </c:pt>
                <c:pt idx="180">
                  <c:v>0.9</c:v>
                </c:pt>
                <c:pt idx="181">
                  <c:v>0.905</c:v>
                </c:pt>
                <c:pt idx="182">
                  <c:v>0.91</c:v>
                </c:pt>
                <c:pt idx="183">
                  <c:v>0.915</c:v>
                </c:pt>
                <c:pt idx="184">
                  <c:v>0.92</c:v>
                </c:pt>
                <c:pt idx="185">
                  <c:v>0.925</c:v>
                </c:pt>
                <c:pt idx="186">
                  <c:v>0.93</c:v>
                </c:pt>
                <c:pt idx="187">
                  <c:v>0.935</c:v>
                </c:pt>
                <c:pt idx="188">
                  <c:v>0.94</c:v>
                </c:pt>
                <c:pt idx="189">
                  <c:v>0.945</c:v>
                </c:pt>
                <c:pt idx="190">
                  <c:v>0.95</c:v>
                </c:pt>
                <c:pt idx="191">
                  <c:v>0.955</c:v>
                </c:pt>
                <c:pt idx="192">
                  <c:v>0.96</c:v>
                </c:pt>
                <c:pt idx="193">
                  <c:v>0.965</c:v>
                </c:pt>
                <c:pt idx="194">
                  <c:v>0.97</c:v>
                </c:pt>
                <c:pt idx="195">
                  <c:v>0.975</c:v>
                </c:pt>
                <c:pt idx="196">
                  <c:v>0.98</c:v>
                </c:pt>
                <c:pt idx="197">
                  <c:v>0.985</c:v>
                </c:pt>
                <c:pt idx="198">
                  <c:v>0.99</c:v>
                </c:pt>
                <c:pt idx="199">
                  <c:v>0.995</c:v>
                </c:pt>
                <c:pt idx="200">
                  <c:v>1.0</c:v>
                </c:pt>
                <c:pt idx="201">
                  <c:v>1.005</c:v>
                </c:pt>
                <c:pt idx="202">
                  <c:v>1.01</c:v>
                </c:pt>
                <c:pt idx="203">
                  <c:v>1.015</c:v>
                </c:pt>
                <c:pt idx="204">
                  <c:v>1.02</c:v>
                </c:pt>
                <c:pt idx="205">
                  <c:v>1.025</c:v>
                </c:pt>
                <c:pt idx="206">
                  <c:v>1.03</c:v>
                </c:pt>
                <c:pt idx="207">
                  <c:v>1.035</c:v>
                </c:pt>
                <c:pt idx="208">
                  <c:v>1.04</c:v>
                </c:pt>
                <c:pt idx="209">
                  <c:v>1.045</c:v>
                </c:pt>
                <c:pt idx="210">
                  <c:v>1.05</c:v>
                </c:pt>
                <c:pt idx="211">
                  <c:v>1.055</c:v>
                </c:pt>
                <c:pt idx="212">
                  <c:v>1.06</c:v>
                </c:pt>
                <c:pt idx="213">
                  <c:v>1.065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</c:v>
                </c:pt>
                <c:pt idx="219">
                  <c:v>1.095</c:v>
                </c:pt>
                <c:pt idx="220">
                  <c:v>1.1</c:v>
                </c:pt>
                <c:pt idx="221">
                  <c:v>1.105</c:v>
                </c:pt>
                <c:pt idx="222">
                  <c:v>1.11</c:v>
                </c:pt>
                <c:pt idx="223">
                  <c:v>1.115</c:v>
                </c:pt>
                <c:pt idx="224">
                  <c:v>1.12</c:v>
                </c:pt>
                <c:pt idx="225">
                  <c:v>1.125</c:v>
                </c:pt>
                <c:pt idx="226">
                  <c:v>1.13</c:v>
                </c:pt>
                <c:pt idx="227">
                  <c:v>1.135</c:v>
                </c:pt>
                <c:pt idx="228">
                  <c:v>1.14</c:v>
                </c:pt>
                <c:pt idx="229">
                  <c:v>1.145</c:v>
                </c:pt>
                <c:pt idx="230">
                  <c:v>1.15</c:v>
                </c:pt>
                <c:pt idx="231">
                  <c:v>1.155</c:v>
                </c:pt>
                <c:pt idx="232">
                  <c:v>1.16</c:v>
                </c:pt>
                <c:pt idx="233">
                  <c:v>1.165</c:v>
                </c:pt>
                <c:pt idx="234">
                  <c:v>1.17</c:v>
                </c:pt>
                <c:pt idx="235">
                  <c:v>1.175</c:v>
                </c:pt>
                <c:pt idx="236">
                  <c:v>1.18</c:v>
                </c:pt>
                <c:pt idx="237">
                  <c:v>1.185</c:v>
                </c:pt>
                <c:pt idx="238">
                  <c:v>1.19</c:v>
                </c:pt>
                <c:pt idx="239">
                  <c:v>1.195</c:v>
                </c:pt>
                <c:pt idx="240">
                  <c:v>1.2</c:v>
                </c:pt>
                <c:pt idx="241">
                  <c:v>1.205</c:v>
                </c:pt>
                <c:pt idx="242">
                  <c:v>1.21</c:v>
                </c:pt>
                <c:pt idx="243">
                  <c:v>1.215</c:v>
                </c:pt>
                <c:pt idx="244">
                  <c:v>1.22</c:v>
                </c:pt>
                <c:pt idx="245">
                  <c:v>1.225</c:v>
                </c:pt>
                <c:pt idx="246">
                  <c:v>1.23</c:v>
                </c:pt>
                <c:pt idx="247">
                  <c:v>1.235</c:v>
                </c:pt>
                <c:pt idx="248">
                  <c:v>1.24</c:v>
                </c:pt>
                <c:pt idx="249">
                  <c:v>1.245</c:v>
                </c:pt>
                <c:pt idx="250">
                  <c:v>1.25</c:v>
                </c:pt>
                <c:pt idx="251">
                  <c:v>1.255</c:v>
                </c:pt>
                <c:pt idx="252">
                  <c:v>1.26</c:v>
                </c:pt>
                <c:pt idx="253">
                  <c:v>1.265</c:v>
                </c:pt>
                <c:pt idx="254">
                  <c:v>1.27</c:v>
                </c:pt>
                <c:pt idx="255">
                  <c:v>1.275</c:v>
                </c:pt>
                <c:pt idx="256">
                  <c:v>1.28</c:v>
                </c:pt>
                <c:pt idx="257">
                  <c:v>1.285</c:v>
                </c:pt>
                <c:pt idx="258">
                  <c:v>1.29</c:v>
                </c:pt>
                <c:pt idx="259">
                  <c:v>1.295</c:v>
                </c:pt>
                <c:pt idx="260">
                  <c:v>1.3</c:v>
                </c:pt>
                <c:pt idx="261">
                  <c:v>1.305</c:v>
                </c:pt>
                <c:pt idx="262">
                  <c:v>1.31</c:v>
                </c:pt>
                <c:pt idx="263">
                  <c:v>1.315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</c:v>
                </c:pt>
                <c:pt idx="277">
                  <c:v>1.385</c:v>
                </c:pt>
                <c:pt idx="278">
                  <c:v>1.39</c:v>
                </c:pt>
                <c:pt idx="279">
                  <c:v>1.395</c:v>
                </c:pt>
                <c:pt idx="280">
                  <c:v>1.4</c:v>
                </c:pt>
                <c:pt idx="281">
                  <c:v>1.405</c:v>
                </c:pt>
                <c:pt idx="282">
                  <c:v>1.41</c:v>
                </c:pt>
                <c:pt idx="283">
                  <c:v>1.415</c:v>
                </c:pt>
                <c:pt idx="284">
                  <c:v>1.42</c:v>
                </c:pt>
                <c:pt idx="285">
                  <c:v>1.425</c:v>
                </c:pt>
                <c:pt idx="286">
                  <c:v>1.43</c:v>
                </c:pt>
                <c:pt idx="287">
                  <c:v>1.435</c:v>
                </c:pt>
                <c:pt idx="288">
                  <c:v>1.44</c:v>
                </c:pt>
                <c:pt idx="289">
                  <c:v>1.445</c:v>
                </c:pt>
                <c:pt idx="290">
                  <c:v>1.45</c:v>
                </c:pt>
                <c:pt idx="291">
                  <c:v>1.455</c:v>
                </c:pt>
                <c:pt idx="292">
                  <c:v>1.46</c:v>
                </c:pt>
                <c:pt idx="293">
                  <c:v>1.465</c:v>
                </c:pt>
                <c:pt idx="294">
                  <c:v>1.47</c:v>
                </c:pt>
                <c:pt idx="295">
                  <c:v>1.475</c:v>
                </c:pt>
                <c:pt idx="296">
                  <c:v>1.48</c:v>
                </c:pt>
                <c:pt idx="297">
                  <c:v>1.485</c:v>
                </c:pt>
                <c:pt idx="298">
                  <c:v>1.49</c:v>
                </c:pt>
                <c:pt idx="299">
                  <c:v>1.495</c:v>
                </c:pt>
                <c:pt idx="300">
                  <c:v>1.5</c:v>
                </c:pt>
                <c:pt idx="301">
                  <c:v>1.505</c:v>
                </c:pt>
                <c:pt idx="302">
                  <c:v>1.51</c:v>
                </c:pt>
                <c:pt idx="303">
                  <c:v>1.515</c:v>
                </c:pt>
                <c:pt idx="304">
                  <c:v>1.52</c:v>
                </c:pt>
                <c:pt idx="305">
                  <c:v>1.525</c:v>
                </c:pt>
                <c:pt idx="306">
                  <c:v>1.53</c:v>
                </c:pt>
                <c:pt idx="307">
                  <c:v>1.535</c:v>
                </c:pt>
                <c:pt idx="308">
                  <c:v>1.54</c:v>
                </c:pt>
                <c:pt idx="309">
                  <c:v>1.545</c:v>
                </c:pt>
                <c:pt idx="310">
                  <c:v>1.55</c:v>
                </c:pt>
                <c:pt idx="311">
                  <c:v>1.555</c:v>
                </c:pt>
                <c:pt idx="312">
                  <c:v>1.56</c:v>
                </c:pt>
                <c:pt idx="313">
                  <c:v>1.565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</c:v>
                </c:pt>
                <c:pt idx="327">
                  <c:v>1.635</c:v>
                </c:pt>
                <c:pt idx="328">
                  <c:v>1.64</c:v>
                </c:pt>
                <c:pt idx="329">
                  <c:v>1.645</c:v>
                </c:pt>
                <c:pt idx="330">
                  <c:v>1.65</c:v>
                </c:pt>
                <c:pt idx="331">
                  <c:v>1.655</c:v>
                </c:pt>
                <c:pt idx="332">
                  <c:v>1.66</c:v>
                </c:pt>
                <c:pt idx="333">
                  <c:v>1.665</c:v>
                </c:pt>
                <c:pt idx="334">
                  <c:v>1.67</c:v>
                </c:pt>
                <c:pt idx="335">
                  <c:v>1.675</c:v>
                </c:pt>
                <c:pt idx="336">
                  <c:v>1.68</c:v>
                </c:pt>
                <c:pt idx="337">
                  <c:v>1.685</c:v>
                </c:pt>
                <c:pt idx="338">
                  <c:v>1.69</c:v>
                </c:pt>
                <c:pt idx="339">
                  <c:v>1.695</c:v>
                </c:pt>
                <c:pt idx="340">
                  <c:v>1.7</c:v>
                </c:pt>
                <c:pt idx="341">
                  <c:v>1.705</c:v>
                </c:pt>
                <c:pt idx="342">
                  <c:v>1.71</c:v>
                </c:pt>
                <c:pt idx="343">
                  <c:v>1.715</c:v>
                </c:pt>
                <c:pt idx="344">
                  <c:v>1.72</c:v>
                </c:pt>
                <c:pt idx="345">
                  <c:v>1.725</c:v>
                </c:pt>
                <c:pt idx="346">
                  <c:v>1.73</c:v>
                </c:pt>
                <c:pt idx="347">
                  <c:v>1.735</c:v>
                </c:pt>
                <c:pt idx="348">
                  <c:v>1.74</c:v>
                </c:pt>
                <c:pt idx="349">
                  <c:v>1.745</c:v>
                </c:pt>
                <c:pt idx="350">
                  <c:v>1.75</c:v>
                </c:pt>
                <c:pt idx="351">
                  <c:v>1.755</c:v>
                </c:pt>
                <c:pt idx="352">
                  <c:v>1.76</c:v>
                </c:pt>
                <c:pt idx="353">
                  <c:v>1.765</c:v>
                </c:pt>
                <c:pt idx="354">
                  <c:v>1.77</c:v>
                </c:pt>
                <c:pt idx="355">
                  <c:v>1.775</c:v>
                </c:pt>
                <c:pt idx="356">
                  <c:v>1.78</c:v>
                </c:pt>
                <c:pt idx="357">
                  <c:v>1.785</c:v>
                </c:pt>
                <c:pt idx="358">
                  <c:v>1.79</c:v>
                </c:pt>
                <c:pt idx="359">
                  <c:v>1.795</c:v>
                </c:pt>
                <c:pt idx="360">
                  <c:v>1.8</c:v>
                </c:pt>
                <c:pt idx="361">
                  <c:v>1.805</c:v>
                </c:pt>
                <c:pt idx="362">
                  <c:v>1.81</c:v>
                </c:pt>
                <c:pt idx="363">
                  <c:v>1.815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</c:v>
                </c:pt>
                <c:pt idx="377">
                  <c:v>1.885</c:v>
                </c:pt>
                <c:pt idx="378">
                  <c:v>1.89</c:v>
                </c:pt>
                <c:pt idx="379">
                  <c:v>1.895</c:v>
                </c:pt>
                <c:pt idx="380">
                  <c:v>1.9</c:v>
                </c:pt>
                <c:pt idx="381">
                  <c:v>1.905</c:v>
                </c:pt>
                <c:pt idx="382">
                  <c:v>1.91</c:v>
                </c:pt>
                <c:pt idx="383">
                  <c:v>1.915</c:v>
                </c:pt>
                <c:pt idx="384">
                  <c:v>1.92</c:v>
                </c:pt>
                <c:pt idx="385">
                  <c:v>1.925</c:v>
                </c:pt>
                <c:pt idx="386">
                  <c:v>1.93</c:v>
                </c:pt>
                <c:pt idx="387">
                  <c:v>1.935</c:v>
                </c:pt>
                <c:pt idx="388">
                  <c:v>1.94</c:v>
                </c:pt>
                <c:pt idx="389">
                  <c:v>1.945</c:v>
                </c:pt>
                <c:pt idx="390">
                  <c:v>1.95</c:v>
                </c:pt>
                <c:pt idx="391">
                  <c:v>1.955</c:v>
                </c:pt>
                <c:pt idx="392">
                  <c:v>1.96</c:v>
                </c:pt>
                <c:pt idx="393">
                  <c:v>1.965</c:v>
                </c:pt>
                <c:pt idx="394">
                  <c:v>1.97</c:v>
                </c:pt>
                <c:pt idx="395">
                  <c:v>1.975</c:v>
                </c:pt>
                <c:pt idx="396">
                  <c:v>1.98</c:v>
                </c:pt>
                <c:pt idx="397">
                  <c:v>1.985</c:v>
                </c:pt>
                <c:pt idx="398">
                  <c:v>1.99</c:v>
                </c:pt>
                <c:pt idx="399">
                  <c:v>1.995</c:v>
                </c:pt>
                <c:pt idx="400">
                  <c:v>2.0</c:v>
                </c:pt>
                <c:pt idx="401">
                  <c:v>2.005</c:v>
                </c:pt>
                <c:pt idx="402">
                  <c:v>2.01</c:v>
                </c:pt>
                <c:pt idx="403">
                  <c:v>2.015</c:v>
                </c:pt>
                <c:pt idx="404">
                  <c:v>2.02</c:v>
                </c:pt>
                <c:pt idx="405">
                  <c:v>2.025</c:v>
                </c:pt>
                <c:pt idx="406">
                  <c:v>2.03</c:v>
                </c:pt>
                <c:pt idx="407">
                  <c:v>2.035</c:v>
                </c:pt>
                <c:pt idx="408">
                  <c:v>2.04</c:v>
                </c:pt>
                <c:pt idx="409">
                  <c:v>2.045</c:v>
                </c:pt>
                <c:pt idx="410">
                  <c:v>2.05</c:v>
                </c:pt>
                <c:pt idx="411">
                  <c:v>2.055</c:v>
                </c:pt>
                <c:pt idx="412">
                  <c:v>2.06</c:v>
                </c:pt>
                <c:pt idx="413">
                  <c:v>2.065</c:v>
                </c:pt>
                <c:pt idx="414">
                  <c:v>2.07</c:v>
                </c:pt>
                <c:pt idx="415">
                  <c:v>2.075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2.095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2.115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2.135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2.155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</c:v>
                </c:pt>
                <c:pt idx="436">
                  <c:v>2.18</c:v>
                </c:pt>
                <c:pt idx="437">
                  <c:v>2.185</c:v>
                </c:pt>
                <c:pt idx="438">
                  <c:v>2.19</c:v>
                </c:pt>
                <c:pt idx="439">
                  <c:v>2.195</c:v>
                </c:pt>
                <c:pt idx="440">
                  <c:v>2.2</c:v>
                </c:pt>
                <c:pt idx="441">
                  <c:v>2.205</c:v>
                </c:pt>
                <c:pt idx="442">
                  <c:v>2.21</c:v>
                </c:pt>
                <c:pt idx="443">
                  <c:v>2.215</c:v>
                </c:pt>
                <c:pt idx="444">
                  <c:v>2.22</c:v>
                </c:pt>
                <c:pt idx="445">
                  <c:v>2.225</c:v>
                </c:pt>
                <c:pt idx="446">
                  <c:v>2.23</c:v>
                </c:pt>
                <c:pt idx="447">
                  <c:v>2.235</c:v>
                </c:pt>
                <c:pt idx="448">
                  <c:v>2.24</c:v>
                </c:pt>
                <c:pt idx="449">
                  <c:v>2.245</c:v>
                </c:pt>
                <c:pt idx="450">
                  <c:v>2.25</c:v>
                </c:pt>
                <c:pt idx="451">
                  <c:v>2.255</c:v>
                </c:pt>
                <c:pt idx="452">
                  <c:v>2.26</c:v>
                </c:pt>
                <c:pt idx="453">
                  <c:v>2.265</c:v>
                </c:pt>
                <c:pt idx="454">
                  <c:v>2.27</c:v>
                </c:pt>
                <c:pt idx="455">
                  <c:v>2.275</c:v>
                </c:pt>
                <c:pt idx="456">
                  <c:v>2.28</c:v>
                </c:pt>
                <c:pt idx="457">
                  <c:v>2.285</c:v>
                </c:pt>
                <c:pt idx="458">
                  <c:v>2.29</c:v>
                </c:pt>
                <c:pt idx="459">
                  <c:v>2.295</c:v>
                </c:pt>
                <c:pt idx="460">
                  <c:v>2.3</c:v>
                </c:pt>
                <c:pt idx="461">
                  <c:v>2.305</c:v>
                </c:pt>
                <c:pt idx="462">
                  <c:v>2.31</c:v>
                </c:pt>
                <c:pt idx="463">
                  <c:v>2.315</c:v>
                </c:pt>
                <c:pt idx="464">
                  <c:v>2.32</c:v>
                </c:pt>
                <c:pt idx="465">
                  <c:v>2.325</c:v>
                </c:pt>
                <c:pt idx="466">
                  <c:v>2.33</c:v>
                </c:pt>
                <c:pt idx="467">
                  <c:v>2.335</c:v>
                </c:pt>
                <c:pt idx="468">
                  <c:v>2.34</c:v>
                </c:pt>
                <c:pt idx="469">
                  <c:v>2.345</c:v>
                </c:pt>
                <c:pt idx="470">
                  <c:v>2.35</c:v>
                </c:pt>
                <c:pt idx="471">
                  <c:v>2.355</c:v>
                </c:pt>
                <c:pt idx="472">
                  <c:v>2.36</c:v>
                </c:pt>
                <c:pt idx="473">
                  <c:v>2.365</c:v>
                </c:pt>
                <c:pt idx="474">
                  <c:v>2.37</c:v>
                </c:pt>
                <c:pt idx="475">
                  <c:v>2.375</c:v>
                </c:pt>
                <c:pt idx="476">
                  <c:v>2.38</c:v>
                </c:pt>
                <c:pt idx="477">
                  <c:v>2.385</c:v>
                </c:pt>
                <c:pt idx="478">
                  <c:v>2.39</c:v>
                </c:pt>
                <c:pt idx="479">
                  <c:v>2.395</c:v>
                </c:pt>
                <c:pt idx="480">
                  <c:v>2.4</c:v>
                </c:pt>
                <c:pt idx="481">
                  <c:v>2.405</c:v>
                </c:pt>
                <c:pt idx="482">
                  <c:v>2.41</c:v>
                </c:pt>
                <c:pt idx="483">
                  <c:v>2.415</c:v>
                </c:pt>
                <c:pt idx="484">
                  <c:v>2.42</c:v>
                </c:pt>
                <c:pt idx="485">
                  <c:v>2.425</c:v>
                </c:pt>
                <c:pt idx="486">
                  <c:v>2.43</c:v>
                </c:pt>
                <c:pt idx="487">
                  <c:v>2.435</c:v>
                </c:pt>
                <c:pt idx="488">
                  <c:v>2.44</c:v>
                </c:pt>
                <c:pt idx="489">
                  <c:v>2.445</c:v>
                </c:pt>
                <c:pt idx="490">
                  <c:v>2.45</c:v>
                </c:pt>
                <c:pt idx="491">
                  <c:v>2.455</c:v>
                </c:pt>
                <c:pt idx="492">
                  <c:v>2.46</c:v>
                </c:pt>
                <c:pt idx="493">
                  <c:v>2.465</c:v>
                </c:pt>
                <c:pt idx="494">
                  <c:v>2.47</c:v>
                </c:pt>
                <c:pt idx="495">
                  <c:v>2.475</c:v>
                </c:pt>
                <c:pt idx="496">
                  <c:v>2.48</c:v>
                </c:pt>
                <c:pt idx="497">
                  <c:v>2.485</c:v>
                </c:pt>
                <c:pt idx="498">
                  <c:v>2.49</c:v>
                </c:pt>
                <c:pt idx="499">
                  <c:v>2.495</c:v>
                </c:pt>
                <c:pt idx="500">
                  <c:v>2.5</c:v>
                </c:pt>
                <c:pt idx="501">
                  <c:v>2.505</c:v>
                </c:pt>
                <c:pt idx="502">
                  <c:v>2.51</c:v>
                </c:pt>
                <c:pt idx="503">
                  <c:v>2.515</c:v>
                </c:pt>
                <c:pt idx="504">
                  <c:v>2.52</c:v>
                </c:pt>
                <c:pt idx="505">
                  <c:v>2.525</c:v>
                </c:pt>
                <c:pt idx="506">
                  <c:v>2.53</c:v>
                </c:pt>
                <c:pt idx="507">
                  <c:v>2.535</c:v>
                </c:pt>
                <c:pt idx="508">
                  <c:v>2.54</c:v>
                </c:pt>
                <c:pt idx="509">
                  <c:v>2.545</c:v>
                </c:pt>
                <c:pt idx="510">
                  <c:v>2.55</c:v>
                </c:pt>
                <c:pt idx="511">
                  <c:v>2.555</c:v>
                </c:pt>
                <c:pt idx="512">
                  <c:v>2.56</c:v>
                </c:pt>
                <c:pt idx="513">
                  <c:v>2.565</c:v>
                </c:pt>
                <c:pt idx="514">
                  <c:v>2.57</c:v>
                </c:pt>
                <c:pt idx="515">
                  <c:v>2.575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2.595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2.615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2.635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2.655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</c:v>
                </c:pt>
                <c:pt idx="536">
                  <c:v>2.68</c:v>
                </c:pt>
                <c:pt idx="537">
                  <c:v>2.685</c:v>
                </c:pt>
                <c:pt idx="538">
                  <c:v>2.69</c:v>
                </c:pt>
                <c:pt idx="539">
                  <c:v>2.695</c:v>
                </c:pt>
                <c:pt idx="540">
                  <c:v>2.7</c:v>
                </c:pt>
                <c:pt idx="541">
                  <c:v>2.705</c:v>
                </c:pt>
                <c:pt idx="542">
                  <c:v>2.71</c:v>
                </c:pt>
                <c:pt idx="543">
                  <c:v>2.715</c:v>
                </c:pt>
                <c:pt idx="544">
                  <c:v>2.72</c:v>
                </c:pt>
                <c:pt idx="545">
                  <c:v>2.725</c:v>
                </c:pt>
                <c:pt idx="546">
                  <c:v>2.73</c:v>
                </c:pt>
                <c:pt idx="547">
                  <c:v>2.735</c:v>
                </c:pt>
                <c:pt idx="548">
                  <c:v>2.74</c:v>
                </c:pt>
                <c:pt idx="549">
                  <c:v>2.745</c:v>
                </c:pt>
                <c:pt idx="550">
                  <c:v>2.75</c:v>
                </c:pt>
                <c:pt idx="551">
                  <c:v>2.755</c:v>
                </c:pt>
                <c:pt idx="552">
                  <c:v>2.76</c:v>
                </c:pt>
                <c:pt idx="553">
                  <c:v>2.765</c:v>
                </c:pt>
                <c:pt idx="554">
                  <c:v>2.77</c:v>
                </c:pt>
                <c:pt idx="555">
                  <c:v>2.775</c:v>
                </c:pt>
                <c:pt idx="556">
                  <c:v>2.78</c:v>
                </c:pt>
                <c:pt idx="557">
                  <c:v>2.785</c:v>
                </c:pt>
                <c:pt idx="558">
                  <c:v>2.79</c:v>
                </c:pt>
                <c:pt idx="559">
                  <c:v>2.795</c:v>
                </c:pt>
                <c:pt idx="560">
                  <c:v>2.8</c:v>
                </c:pt>
                <c:pt idx="561">
                  <c:v>2.805</c:v>
                </c:pt>
                <c:pt idx="562">
                  <c:v>2.81</c:v>
                </c:pt>
                <c:pt idx="563">
                  <c:v>2.815</c:v>
                </c:pt>
                <c:pt idx="564">
                  <c:v>2.82</c:v>
                </c:pt>
                <c:pt idx="565">
                  <c:v>2.825</c:v>
                </c:pt>
                <c:pt idx="566">
                  <c:v>2.83</c:v>
                </c:pt>
                <c:pt idx="567">
                  <c:v>2.835</c:v>
                </c:pt>
                <c:pt idx="568">
                  <c:v>2.84</c:v>
                </c:pt>
                <c:pt idx="569">
                  <c:v>2.845</c:v>
                </c:pt>
                <c:pt idx="570">
                  <c:v>2.85</c:v>
                </c:pt>
                <c:pt idx="571">
                  <c:v>2.855</c:v>
                </c:pt>
                <c:pt idx="572">
                  <c:v>2.86</c:v>
                </c:pt>
                <c:pt idx="573">
                  <c:v>2.865</c:v>
                </c:pt>
                <c:pt idx="574">
                  <c:v>2.87</c:v>
                </c:pt>
                <c:pt idx="575">
                  <c:v>2.875</c:v>
                </c:pt>
                <c:pt idx="576">
                  <c:v>2.88</c:v>
                </c:pt>
                <c:pt idx="577">
                  <c:v>2.885</c:v>
                </c:pt>
                <c:pt idx="578">
                  <c:v>2.89</c:v>
                </c:pt>
                <c:pt idx="579">
                  <c:v>2.895</c:v>
                </c:pt>
                <c:pt idx="580">
                  <c:v>2.9</c:v>
                </c:pt>
                <c:pt idx="581">
                  <c:v>2.905</c:v>
                </c:pt>
                <c:pt idx="582">
                  <c:v>2.91</c:v>
                </c:pt>
                <c:pt idx="583">
                  <c:v>2.915</c:v>
                </c:pt>
                <c:pt idx="584">
                  <c:v>2.92</c:v>
                </c:pt>
                <c:pt idx="585">
                  <c:v>2.925</c:v>
                </c:pt>
                <c:pt idx="586">
                  <c:v>2.93</c:v>
                </c:pt>
                <c:pt idx="587">
                  <c:v>2.935</c:v>
                </c:pt>
                <c:pt idx="588">
                  <c:v>2.94</c:v>
                </c:pt>
                <c:pt idx="589">
                  <c:v>2.945</c:v>
                </c:pt>
                <c:pt idx="590">
                  <c:v>2.95</c:v>
                </c:pt>
                <c:pt idx="591">
                  <c:v>2.955</c:v>
                </c:pt>
                <c:pt idx="592">
                  <c:v>2.96</c:v>
                </c:pt>
                <c:pt idx="593">
                  <c:v>2.965</c:v>
                </c:pt>
                <c:pt idx="594">
                  <c:v>2.97</c:v>
                </c:pt>
                <c:pt idx="595">
                  <c:v>2.975</c:v>
                </c:pt>
                <c:pt idx="596">
                  <c:v>2.98</c:v>
                </c:pt>
                <c:pt idx="597">
                  <c:v>2.985</c:v>
                </c:pt>
                <c:pt idx="598">
                  <c:v>2.99</c:v>
                </c:pt>
                <c:pt idx="599">
                  <c:v>2.995</c:v>
                </c:pt>
                <c:pt idx="600">
                  <c:v>3.0</c:v>
                </c:pt>
                <c:pt idx="601">
                  <c:v>3.005</c:v>
                </c:pt>
                <c:pt idx="602">
                  <c:v>3.01</c:v>
                </c:pt>
                <c:pt idx="603">
                  <c:v>3.015</c:v>
                </c:pt>
                <c:pt idx="604">
                  <c:v>3.02</c:v>
                </c:pt>
                <c:pt idx="605">
                  <c:v>3.025</c:v>
                </c:pt>
                <c:pt idx="606">
                  <c:v>3.03</c:v>
                </c:pt>
                <c:pt idx="607">
                  <c:v>3.035</c:v>
                </c:pt>
                <c:pt idx="608">
                  <c:v>3.04</c:v>
                </c:pt>
                <c:pt idx="609">
                  <c:v>3.045</c:v>
                </c:pt>
                <c:pt idx="610">
                  <c:v>3.05</c:v>
                </c:pt>
                <c:pt idx="611">
                  <c:v>3.055</c:v>
                </c:pt>
                <c:pt idx="612">
                  <c:v>3.06</c:v>
                </c:pt>
                <c:pt idx="613">
                  <c:v>3.065</c:v>
                </c:pt>
                <c:pt idx="614">
                  <c:v>3.07</c:v>
                </c:pt>
                <c:pt idx="615">
                  <c:v>3.075</c:v>
                </c:pt>
                <c:pt idx="616">
                  <c:v>3.08</c:v>
                </c:pt>
                <c:pt idx="617">
                  <c:v>3.085</c:v>
                </c:pt>
                <c:pt idx="618">
                  <c:v>3.09</c:v>
                </c:pt>
                <c:pt idx="619">
                  <c:v>3.095</c:v>
                </c:pt>
                <c:pt idx="620">
                  <c:v>3.1</c:v>
                </c:pt>
                <c:pt idx="621">
                  <c:v>3.105</c:v>
                </c:pt>
                <c:pt idx="622">
                  <c:v>3.11</c:v>
                </c:pt>
                <c:pt idx="623">
                  <c:v>3.115</c:v>
                </c:pt>
                <c:pt idx="624">
                  <c:v>3.12</c:v>
                </c:pt>
                <c:pt idx="625">
                  <c:v>3.125</c:v>
                </c:pt>
                <c:pt idx="626">
                  <c:v>3.13</c:v>
                </c:pt>
                <c:pt idx="627">
                  <c:v>3.135</c:v>
                </c:pt>
                <c:pt idx="628">
                  <c:v>3.14</c:v>
                </c:pt>
                <c:pt idx="629">
                  <c:v>3.145</c:v>
                </c:pt>
                <c:pt idx="630">
                  <c:v>3.15</c:v>
                </c:pt>
                <c:pt idx="631">
                  <c:v>3.155</c:v>
                </c:pt>
                <c:pt idx="632">
                  <c:v>3.16</c:v>
                </c:pt>
                <c:pt idx="633">
                  <c:v>3.165</c:v>
                </c:pt>
                <c:pt idx="634">
                  <c:v>3.17</c:v>
                </c:pt>
                <c:pt idx="635">
                  <c:v>3.175</c:v>
                </c:pt>
                <c:pt idx="636">
                  <c:v>3.18</c:v>
                </c:pt>
                <c:pt idx="637">
                  <c:v>3.185</c:v>
                </c:pt>
                <c:pt idx="638">
                  <c:v>3.19</c:v>
                </c:pt>
                <c:pt idx="639">
                  <c:v>3.195</c:v>
                </c:pt>
                <c:pt idx="640">
                  <c:v>3.2</c:v>
                </c:pt>
                <c:pt idx="641">
                  <c:v>3.205</c:v>
                </c:pt>
                <c:pt idx="642">
                  <c:v>3.21</c:v>
                </c:pt>
                <c:pt idx="643">
                  <c:v>3.215</c:v>
                </c:pt>
                <c:pt idx="644">
                  <c:v>3.22</c:v>
                </c:pt>
                <c:pt idx="645">
                  <c:v>3.225</c:v>
                </c:pt>
                <c:pt idx="646">
                  <c:v>3.23</c:v>
                </c:pt>
                <c:pt idx="647">
                  <c:v>3.235</c:v>
                </c:pt>
                <c:pt idx="648">
                  <c:v>3.24</c:v>
                </c:pt>
                <c:pt idx="649">
                  <c:v>3.245</c:v>
                </c:pt>
                <c:pt idx="650">
                  <c:v>3.25</c:v>
                </c:pt>
                <c:pt idx="651">
                  <c:v>3.255</c:v>
                </c:pt>
                <c:pt idx="652">
                  <c:v>3.26</c:v>
                </c:pt>
                <c:pt idx="653">
                  <c:v>3.265</c:v>
                </c:pt>
                <c:pt idx="654">
                  <c:v>3.27</c:v>
                </c:pt>
                <c:pt idx="655">
                  <c:v>3.275</c:v>
                </c:pt>
                <c:pt idx="656">
                  <c:v>3.28</c:v>
                </c:pt>
                <c:pt idx="657">
                  <c:v>3.285</c:v>
                </c:pt>
                <c:pt idx="658">
                  <c:v>3.29</c:v>
                </c:pt>
                <c:pt idx="659">
                  <c:v>3.295</c:v>
                </c:pt>
                <c:pt idx="660">
                  <c:v>3.3</c:v>
                </c:pt>
                <c:pt idx="661">
                  <c:v>3.305</c:v>
                </c:pt>
                <c:pt idx="662">
                  <c:v>3.31</c:v>
                </c:pt>
                <c:pt idx="663">
                  <c:v>3.315</c:v>
                </c:pt>
                <c:pt idx="664">
                  <c:v>3.32</c:v>
                </c:pt>
                <c:pt idx="665">
                  <c:v>3.325</c:v>
                </c:pt>
                <c:pt idx="666">
                  <c:v>3.33</c:v>
                </c:pt>
                <c:pt idx="667">
                  <c:v>3.335</c:v>
                </c:pt>
                <c:pt idx="668">
                  <c:v>3.34</c:v>
                </c:pt>
                <c:pt idx="669">
                  <c:v>3.345</c:v>
                </c:pt>
                <c:pt idx="670">
                  <c:v>3.35</c:v>
                </c:pt>
                <c:pt idx="671">
                  <c:v>3.355</c:v>
                </c:pt>
                <c:pt idx="672">
                  <c:v>3.36</c:v>
                </c:pt>
                <c:pt idx="673">
                  <c:v>3.365</c:v>
                </c:pt>
                <c:pt idx="674">
                  <c:v>3.37</c:v>
                </c:pt>
                <c:pt idx="675">
                  <c:v>3.375</c:v>
                </c:pt>
                <c:pt idx="676">
                  <c:v>3.38</c:v>
                </c:pt>
                <c:pt idx="677">
                  <c:v>3.385</c:v>
                </c:pt>
                <c:pt idx="678">
                  <c:v>3.39</c:v>
                </c:pt>
                <c:pt idx="679">
                  <c:v>3.395</c:v>
                </c:pt>
                <c:pt idx="680">
                  <c:v>3.4</c:v>
                </c:pt>
                <c:pt idx="681">
                  <c:v>3.405</c:v>
                </c:pt>
                <c:pt idx="682">
                  <c:v>3.41</c:v>
                </c:pt>
                <c:pt idx="683">
                  <c:v>3.415</c:v>
                </c:pt>
                <c:pt idx="684">
                  <c:v>3.42</c:v>
                </c:pt>
                <c:pt idx="685">
                  <c:v>3.425</c:v>
                </c:pt>
                <c:pt idx="686">
                  <c:v>3.43</c:v>
                </c:pt>
                <c:pt idx="687">
                  <c:v>3.435</c:v>
                </c:pt>
                <c:pt idx="688">
                  <c:v>3.44</c:v>
                </c:pt>
                <c:pt idx="689">
                  <c:v>3.445</c:v>
                </c:pt>
                <c:pt idx="690">
                  <c:v>3.45</c:v>
                </c:pt>
                <c:pt idx="691">
                  <c:v>3.455</c:v>
                </c:pt>
                <c:pt idx="692">
                  <c:v>3.46</c:v>
                </c:pt>
                <c:pt idx="693">
                  <c:v>3.465</c:v>
                </c:pt>
                <c:pt idx="694">
                  <c:v>3.47</c:v>
                </c:pt>
                <c:pt idx="695">
                  <c:v>3.475</c:v>
                </c:pt>
                <c:pt idx="696">
                  <c:v>3.48</c:v>
                </c:pt>
                <c:pt idx="697">
                  <c:v>3.485</c:v>
                </c:pt>
                <c:pt idx="698">
                  <c:v>3.49</c:v>
                </c:pt>
                <c:pt idx="699">
                  <c:v>3.495</c:v>
                </c:pt>
                <c:pt idx="700">
                  <c:v>3.5</c:v>
                </c:pt>
                <c:pt idx="701">
                  <c:v>3.505</c:v>
                </c:pt>
                <c:pt idx="702">
                  <c:v>3.51</c:v>
                </c:pt>
                <c:pt idx="703">
                  <c:v>3.515</c:v>
                </c:pt>
                <c:pt idx="704">
                  <c:v>3.52</c:v>
                </c:pt>
                <c:pt idx="705">
                  <c:v>3.525</c:v>
                </c:pt>
                <c:pt idx="706">
                  <c:v>3.53</c:v>
                </c:pt>
                <c:pt idx="707">
                  <c:v>3.535</c:v>
                </c:pt>
                <c:pt idx="708">
                  <c:v>3.54</c:v>
                </c:pt>
                <c:pt idx="709">
                  <c:v>3.545</c:v>
                </c:pt>
                <c:pt idx="710">
                  <c:v>3.55</c:v>
                </c:pt>
                <c:pt idx="711">
                  <c:v>3.555</c:v>
                </c:pt>
                <c:pt idx="712">
                  <c:v>3.56</c:v>
                </c:pt>
                <c:pt idx="713">
                  <c:v>3.565</c:v>
                </c:pt>
                <c:pt idx="714">
                  <c:v>3.57</c:v>
                </c:pt>
                <c:pt idx="715">
                  <c:v>3.575</c:v>
                </c:pt>
                <c:pt idx="716">
                  <c:v>3.58</c:v>
                </c:pt>
                <c:pt idx="717">
                  <c:v>3.585</c:v>
                </c:pt>
                <c:pt idx="718">
                  <c:v>3.59</c:v>
                </c:pt>
                <c:pt idx="719">
                  <c:v>3.595</c:v>
                </c:pt>
                <c:pt idx="720">
                  <c:v>3.6</c:v>
                </c:pt>
                <c:pt idx="721">
                  <c:v>3.605</c:v>
                </c:pt>
                <c:pt idx="722">
                  <c:v>3.61</c:v>
                </c:pt>
                <c:pt idx="723">
                  <c:v>3.615</c:v>
                </c:pt>
                <c:pt idx="724">
                  <c:v>3.62</c:v>
                </c:pt>
                <c:pt idx="725">
                  <c:v>3.625</c:v>
                </c:pt>
                <c:pt idx="726">
                  <c:v>3.63</c:v>
                </c:pt>
                <c:pt idx="727">
                  <c:v>3.635</c:v>
                </c:pt>
                <c:pt idx="728">
                  <c:v>3.64</c:v>
                </c:pt>
                <c:pt idx="729">
                  <c:v>3.645</c:v>
                </c:pt>
                <c:pt idx="730">
                  <c:v>3.65</c:v>
                </c:pt>
                <c:pt idx="731">
                  <c:v>3.655</c:v>
                </c:pt>
                <c:pt idx="732">
                  <c:v>3.66</c:v>
                </c:pt>
                <c:pt idx="733">
                  <c:v>3.665</c:v>
                </c:pt>
                <c:pt idx="734">
                  <c:v>3.67</c:v>
                </c:pt>
                <c:pt idx="735">
                  <c:v>3.675</c:v>
                </c:pt>
                <c:pt idx="736">
                  <c:v>3.68</c:v>
                </c:pt>
                <c:pt idx="737">
                  <c:v>3.685</c:v>
                </c:pt>
                <c:pt idx="738">
                  <c:v>3.69</c:v>
                </c:pt>
                <c:pt idx="739">
                  <c:v>3.695</c:v>
                </c:pt>
                <c:pt idx="740">
                  <c:v>3.7</c:v>
                </c:pt>
                <c:pt idx="741">
                  <c:v>3.705</c:v>
                </c:pt>
                <c:pt idx="742">
                  <c:v>3.71</c:v>
                </c:pt>
                <c:pt idx="743">
                  <c:v>3.715</c:v>
                </c:pt>
                <c:pt idx="744">
                  <c:v>3.72</c:v>
                </c:pt>
                <c:pt idx="745">
                  <c:v>3.725</c:v>
                </c:pt>
                <c:pt idx="746">
                  <c:v>3.73</c:v>
                </c:pt>
                <c:pt idx="747">
                  <c:v>3.735</c:v>
                </c:pt>
                <c:pt idx="748">
                  <c:v>3.74</c:v>
                </c:pt>
                <c:pt idx="749">
                  <c:v>3.745</c:v>
                </c:pt>
                <c:pt idx="750">
                  <c:v>3.75</c:v>
                </c:pt>
                <c:pt idx="751">
                  <c:v>3.755</c:v>
                </c:pt>
                <c:pt idx="752">
                  <c:v>3.76</c:v>
                </c:pt>
                <c:pt idx="753">
                  <c:v>3.765</c:v>
                </c:pt>
                <c:pt idx="754">
                  <c:v>3.77</c:v>
                </c:pt>
                <c:pt idx="755">
                  <c:v>3.775</c:v>
                </c:pt>
                <c:pt idx="756">
                  <c:v>3.78</c:v>
                </c:pt>
                <c:pt idx="757">
                  <c:v>3.785</c:v>
                </c:pt>
                <c:pt idx="758">
                  <c:v>3.79</c:v>
                </c:pt>
                <c:pt idx="759">
                  <c:v>3.795</c:v>
                </c:pt>
                <c:pt idx="760">
                  <c:v>3.8</c:v>
                </c:pt>
                <c:pt idx="761">
                  <c:v>3.805</c:v>
                </c:pt>
                <c:pt idx="762">
                  <c:v>3.81</c:v>
                </c:pt>
                <c:pt idx="763">
                  <c:v>3.815</c:v>
                </c:pt>
                <c:pt idx="764">
                  <c:v>3.82</c:v>
                </c:pt>
                <c:pt idx="765">
                  <c:v>3.825</c:v>
                </c:pt>
                <c:pt idx="766">
                  <c:v>3.83</c:v>
                </c:pt>
                <c:pt idx="767">
                  <c:v>3.835</c:v>
                </c:pt>
                <c:pt idx="768">
                  <c:v>3.84</c:v>
                </c:pt>
                <c:pt idx="769">
                  <c:v>3.845</c:v>
                </c:pt>
                <c:pt idx="770">
                  <c:v>3.85</c:v>
                </c:pt>
                <c:pt idx="771">
                  <c:v>3.855</c:v>
                </c:pt>
                <c:pt idx="772">
                  <c:v>3.86</c:v>
                </c:pt>
                <c:pt idx="773">
                  <c:v>3.865</c:v>
                </c:pt>
                <c:pt idx="774">
                  <c:v>3.87</c:v>
                </c:pt>
                <c:pt idx="775">
                  <c:v>3.875</c:v>
                </c:pt>
                <c:pt idx="776">
                  <c:v>3.88</c:v>
                </c:pt>
                <c:pt idx="777">
                  <c:v>3.885</c:v>
                </c:pt>
                <c:pt idx="778">
                  <c:v>3.89</c:v>
                </c:pt>
              </c:numCache>
            </c:numRef>
          </c:xVal>
          <c:yVal>
            <c:numRef>
              <c:f>'Task-trace'!$F$3:$F$781</c:f>
              <c:numCache>
                <c:formatCode>General</c:formatCode>
                <c:ptCount val="77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1.0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2.0</c:v>
                </c:pt>
                <c:pt idx="22">
                  <c:v>1.0</c:v>
                </c:pt>
                <c:pt idx="23">
                  <c:v>0.0</c:v>
                </c:pt>
                <c:pt idx="24">
                  <c:v>0.0</c:v>
                </c:pt>
                <c:pt idx="25">
                  <c:v>15.0</c:v>
                </c:pt>
                <c:pt idx="26">
                  <c:v>9.0</c:v>
                </c:pt>
                <c:pt idx="27">
                  <c:v>15.0</c:v>
                </c:pt>
                <c:pt idx="28">
                  <c:v>11.0</c:v>
                </c:pt>
                <c:pt idx="29">
                  <c:v>12.0</c:v>
                </c:pt>
                <c:pt idx="30">
                  <c:v>10.0</c:v>
                </c:pt>
                <c:pt idx="31">
                  <c:v>11.0</c:v>
                </c:pt>
                <c:pt idx="32">
                  <c:v>10.0</c:v>
                </c:pt>
                <c:pt idx="33">
                  <c:v>8.0</c:v>
                </c:pt>
                <c:pt idx="34">
                  <c:v>13.0</c:v>
                </c:pt>
                <c:pt idx="35">
                  <c:v>12.0</c:v>
                </c:pt>
                <c:pt idx="36">
                  <c:v>11.0</c:v>
                </c:pt>
                <c:pt idx="37">
                  <c:v>13.0</c:v>
                </c:pt>
                <c:pt idx="38">
                  <c:v>12.0</c:v>
                </c:pt>
                <c:pt idx="39">
                  <c:v>13.0</c:v>
                </c:pt>
                <c:pt idx="40">
                  <c:v>16.0</c:v>
                </c:pt>
                <c:pt idx="41">
                  <c:v>16.0</c:v>
                </c:pt>
                <c:pt idx="42">
                  <c:v>13.0</c:v>
                </c:pt>
                <c:pt idx="43">
                  <c:v>16.0</c:v>
                </c:pt>
                <c:pt idx="44">
                  <c:v>14.0</c:v>
                </c:pt>
                <c:pt idx="45">
                  <c:v>14.0</c:v>
                </c:pt>
                <c:pt idx="46">
                  <c:v>14.0</c:v>
                </c:pt>
                <c:pt idx="47">
                  <c:v>16.0</c:v>
                </c:pt>
                <c:pt idx="48">
                  <c:v>14.0</c:v>
                </c:pt>
                <c:pt idx="49">
                  <c:v>15.0</c:v>
                </c:pt>
                <c:pt idx="50">
                  <c:v>13.0</c:v>
                </c:pt>
                <c:pt idx="51">
                  <c:v>16.0</c:v>
                </c:pt>
                <c:pt idx="52">
                  <c:v>14.0</c:v>
                </c:pt>
                <c:pt idx="53">
                  <c:v>9.0</c:v>
                </c:pt>
                <c:pt idx="54">
                  <c:v>15.0</c:v>
                </c:pt>
                <c:pt idx="55">
                  <c:v>14.0</c:v>
                </c:pt>
                <c:pt idx="56">
                  <c:v>15.0</c:v>
                </c:pt>
                <c:pt idx="57">
                  <c:v>15.0</c:v>
                </c:pt>
                <c:pt idx="58">
                  <c:v>15.0</c:v>
                </c:pt>
                <c:pt idx="59">
                  <c:v>15.0</c:v>
                </c:pt>
                <c:pt idx="60">
                  <c:v>16.0</c:v>
                </c:pt>
                <c:pt idx="61">
                  <c:v>16.0</c:v>
                </c:pt>
                <c:pt idx="62">
                  <c:v>16.0</c:v>
                </c:pt>
                <c:pt idx="63">
                  <c:v>16.0</c:v>
                </c:pt>
                <c:pt idx="64">
                  <c:v>15.0</c:v>
                </c:pt>
                <c:pt idx="65">
                  <c:v>15.0</c:v>
                </c:pt>
                <c:pt idx="66">
                  <c:v>16.0</c:v>
                </c:pt>
                <c:pt idx="67">
                  <c:v>16.0</c:v>
                </c:pt>
                <c:pt idx="68">
                  <c:v>16.0</c:v>
                </c:pt>
                <c:pt idx="69">
                  <c:v>15.0</c:v>
                </c:pt>
                <c:pt idx="70">
                  <c:v>14.0</c:v>
                </c:pt>
                <c:pt idx="71">
                  <c:v>16.0</c:v>
                </c:pt>
                <c:pt idx="72">
                  <c:v>15.0</c:v>
                </c:pt>
                <c:pt idx="73">
                  <c:v>14.0</c:v>
                </c:pt>
                <c:pt idx="74">
                  <c:v>16.0</c:v>
                </c:pt>
                <c:pt idx="75">
                  <c:v>16.0</c:v>
                </c:pt>
                <c:pt idx="76">
                  <c:v>16.0</c:v>
                </c:pt>
                <c:pt idx="77">
                  <c:v>16.0</c:v>
                </c:pt>
                <c:pt idx="78">
                  <c:v>16.0</c:v>
                </c:pt>
                <c:pt idx="79">
                  <c:v>13.0</c:v>
                </c:pt>
                <c:pt idx="80">
                  <c:v>16.0</c:v>
                </c:pt>
                <c:pt idx="81">
                  <c:v>16.0</c:v>
                </c:pt>
                <c:pt idx="82">
                  <c:v>16.0</c:v>
                </c:pt>
                <c:pt idx="83">
                  <c:v>16.0</c:v>
                </c:pt>
                <c:pt idx="84">
                  <c:v>15.0</c:v>
                </c:pt>
                <c:pt idx="85">
                  <c:v>13.0</c:v>
                </c:pt>
                <c:pt idx="86">
                  <c:v>14.0</c:v>
                </c:pt>
                <c:pt idx="87">
                  <c:v>12.0</c:v>
                </c:pt>
                <c:pt idx="88">
                  <c:v>14.0</c:v>
                </c:pt>
                <c:pt idx="89">
                  <c:v>10.0</c:v>
                </c:pt>
                <c:pt idx="90">
                  <c:v>14.0</c:v>
                </c:pt>
                <c:pt idx="91">
                  <c:v>14.0</c:v>
                </c:pt>
                <c:pt idx="92">
                  <c:v>15.0</c:v>
                </c:pt>
                <c:pt idx="93">
                  <c:v>16.0</c:v>
                </c:pt>
                <c:pt idx="94">
                  <c:v>14.0</c:v>
                </c:pt>
                <c:pt idx="95">
                  <c:v>13.0</c:v>
                </c:pt>
                <c:pt idx="96">
                  <c:v>15.0</c:v>
                </c:pt>
                <c:pt idx="97">
                  <c:v>16.0</c:v>
                </c:pt>
                <c:pt idx="98">
                  <c:v>16.0</c:v>
                </c:pt>
                <c:pt idx="99">
                  <c:v>15.0</c:v>
                </c:pt>
                <c:pt idx="100">
                  <c:v>16.0</c:v>
                </c:pt>
                <c:pt idx="101">
                  <c:v>14.0</c:v>
                </c:pt>
                <c:pt idx="102">
                  <c:v>13.0</c:v>
                </c:pt>
                <c:pt idx="103">
                  <c:v>14.0</c:v>
                </c:pt>
                <c:pt idx="104">
                  <c:v>16.0</c:v>
                </c:pt>
                <c:pt idx="105">
                  <c:v>16.0</c:v>
                </c:pt>
                <c:pt idx="106">
                  <c:v>16.0</c:v>
                </c:pt>
                <c:pt idx="107">
                  <c:v>15.0</c:v>
                </c:pt>
                <c:pt idx="108">
                  <c:v>13.0</c:v>
                </c:pt>
                <c:pt idx="109">
                  <c:v>13.0</c:v>
                </c:pt>
                <c:pt idx="110">
                  <c:v>16.0</c:v>
                </c:pt>
                <c:pt idx="111">
                  <c:v>11.0</c:v>
                </c:pt>
                <c:pt idx="112">
                  <c:v>16.0</c:v>
                </c:pt>
                <c:pt idx="113">
                  <c:v>15.0</c:v>
                </c:pt>
                <c:pt idx="114">
                  <c:v>15.0</c:v>
                </c:pt>
                <c:pt idx="115">
                  <c:v>16.0</c:v>
                </c:pt>
                <c:pt idx="116">
                  <c:v>16.0</c:v>
                </c:pt>
                <c:pt idx="117">
                  <c:v>15.0</c:v>
                </c:pt>
                <c:pt idx="118">
                  <c:v>16.0</c:v>
                </c:pt>
                <c:pt idx="119">
                  <c:v>16.0</c:v>
                </c:pt>
                <c:pt idx="120">
                  <c:v>11.0</c:v>
                </c:pt>
                <c:pt idx="121">
                  <c:v>16.0</c:v>
                </c:pt>
                <c:pt idx="122">
                  <c:v>16.0</c:v>
                </c:pt>
                <c:pt idx="123">
                  <c:v>14.0</c:v>
                </c:pt>
                <c:pt idx="124">
                  <c:v>16.0</c:v>
                </c:pt>
                <c:pt idx="125">
                  <c:v>16.0</c:v>
                </c:pt>
                <c:pt idx="126">
                  <c:v>12.0</c:v>
                </c:pt>
                <c:pt idx="127">
                  <c:v>16.0</c:v>
                </c:pt>
                <c:pt idx="128">
                  <c:v>13.0</c:v>
                </c:pt>
                <c:pt idx="129">
                  <c:v>15.0</c:v>
                </c:pt>
                <c:pt idx="130">
                  <c:v>15.0</c:v>
                </c:pt>
                <c:pt idx="131">
                  <c:v>16.0</c:v>
                </c:pt>
                <c:pt idx="132">
                  <c:v>15.0</c:v>
                </c:pt>
                <c:pt idx="133">
                  <c:v>15.0</c:v>
                </c:pt>
                <c:pt idx="134">
                  <c:v>14.0</c:v>
                </c:pt>
                <c:pt idx="135">
                  <c:v>16.0</c:v>
                </c:pt>
                <c:pt idx="136">
                  <c:v>15.0</c:v>
                </c:pt>
                <c:pt idx="137">
                  <c:v>16.0</c:v>
                </c:pt>
                <c:pt idx="138">
                  <c:v>15.0</c:v>
                </c:pt>
                <c:pt idx="139">
                  <c:v>14.0</c:v>
                </c:pt>
                <c:pt idx="140">
                  <c:v>14.0</c:v>
                </c:pt>
                <c:pt idx="141">
                  <c:v>16.0</c:v>
                </c:pt>
                <c:pt idx="142">
                  <c:v>14.0</c:v>
                </c:pt>
                <c:pt idx="143">
                  <c:v>14.0</c:v>
                </c:pt>
                <c:pt idx="144">
                  <c:v>16.0</c:v>
                </c:pt>
                <c:pt idx="145">
                  <c:v>15.0</c:v>
                </c:pt>
                <c:pt idx="146">
                  <c:v>16.0</c:v>
                </c:pt>
                <c:pt idx="147">
                  <c:v>15.0</c:v>
                </c:pt>
                <c:pt idx="148">
                  <c:v>16.0</c:v>
                </c:pt>
                <c:pt idx="149">
                  <c:v>16.0</c:v>
                </c:pt>
                <c:pt idx="150">
                  <c:v>16.0</c:v>
                </c:pt>
                <c:pt idx="151">
                  <c:v>15.0</c:v>
                </c:pt>
                <c:pt idx="152">
                  <c:v>16.0</c:v>
                </c:pt>
                <c:pt idx="153">
                  <c:v>16.0</c:v>
                </c:pt>
                <c:pt idx="154">
                  <c:v>15.0</c:v>
                </c:pt>
                <c:pt idx="155">
                  <c:v>16.0</c:v>
                </c:pt>
                <c:pt idx="156">
                  <c:v>11.0</c:v>
                </c:pt>
                <c:pt idx="157">
                  <c:v>16.0</c:v>
                </c:pt>
                <c:pt idx="158">
                  <c:v>14.0</c:v>
                </c:pt>
                <c:pt idx="159">
                  <c:v>16.0</c:v>
                </c:pt>
                <c:pt idx="160">
                  <c:v>16.0</c:v>
                </c:pt>
                <c:pt idx="161">
                  <c:v>15.0</c:v>
                </c:pt>
                <c:pt idx="162">
                  <c:v>15.0</c:v>
                </c:pt>
                <c:pt idx="163">
                  <c:v>13.0</c:v>
                </c:pt>
                <c:pt idx="164">
                  <c:v>16.0</c:v>
                </c:pt>
                <c:pt idx="165">
                  <c:v>16.0</c:v>
                </c:pt>
                <c:pt idx="166">
                  <c:v>16.0</c:v>
                </c:pt>
                <c:pt idx="167">
                  <c:v>16.0</c:v>
                </c:pt>
                <c:pt idx="168">
                  <c:v>14.0</c:v>
                </c:pt>
                <c:pt idx="169">
                  <c:v>16.0</c:v>
                </c:pt>
                <c:pt idx="170">
                  <c:v>15.0</c:v>
                </c:pt>
                <c:pt idx="171">
                  <c:v>15.0</c:v>
                </c:pt>
                <c:pt idx="172">
                  <c:v>15.0</c:v>
                </c:pt>
                <c:pt idx="173">
                  <c:v>16.0</c:v>
                </c:pt>
                <c:pt idx="174">
                  <c:v>16.0</c:v>
                </c:pt>
                <c:pt idx="175">
                  <c:v>16.0</c:v>
                </c:pt>
                <c:pt idx="176">
                  <c:v>16.0</c:v>
                </c:pt>
                <c:pt idx="177">
                  <c:v>14.0</c:v>
                </c:pt>
                <c:pt idx="178">
                  <c:v>15.0</c:v>
                </c:pt>
                <c:pt idx="179">
                  <c:v>15.0</c:v>
                </c:pt>
                <c:pt idx="180">
                  <c:v>15.0</c:v>
                </c:pt>
                <c:pt idx="181">
                  <c:v>15.0</c:v>
                </c:pt>
                <c:pt idx="182">
                  <c:v>15.0</c:v>
                </c:pt>
                <c:pt idx="183">
                  <c:v>15.0</c:v>
                </c:pt>
                <c:pt idx="184">
                  <c:v>15.0</c:v>
                </c:pt>
                <c:pt idx="185">
                  <c:v>16.0</c:v>
                </c:pt>
                <c:pt idx="186">
                  <c:v>16.0</c:v>
                </c:pt>
                <c:pt idx="187">
                  <c:v>14.0</c:v>
                </c:pt>
                <c:pt idx="188">
                  <c:v>14.0</c:v>
                </c:pt>
                <c:pt idx="189">
                  <c:v>15.0</c:v>
                </c:pt>
                <c:pt idx="190">
                  <c:v>16.0</c:v>
                </c:pt>
                <c:pt idx="191">
                  <c:v>16.0</c:v>
                </c:pt>
                <c:pt idx="192">
                  <c:v>15.0</c:v>
                </c:pt>
                <c:pt idx="193">
                  <c:v>14.0</c:v>
                </c:pt>
                <c:pt idx="194">
                  <c:v>16.0</c:v>
                </c:pt>
                <c:pt idx="195">
                  <c:v>16.0</c:v>
                </c:pt>
                <c:pt idx="196">
                  <c:v>16.0</c:v>
                </c:pt>
                <c:pt idx="197">
                  <c:v>16.0</c:v>
                </c:pt>
                <c:pt idx="198">
                  <c:v>14.0</c:v>
                </c:pt>
                <c:pt idx="199">
                  <c:v>14.0</c:v>
                </c:pt>
                <c:pt idx="200">
                  <c:v>15.0</c:v>
                </c:pt>
                <c:pt idx="201">
                  <c:v>15.0</c:v>
                </c:pt>
                <c:pt idx="202">
                  <c:v>15.0</c:v>
                </c:pt>
                <c:pt idx="203">
                  <c:v>16.0</c:v>
                </c:pt>
                <c:pt idx="204">
                  <c:v>15.0</c:v>
                </c:pt>
                <c:pt idx="205">
                  <c:v>16.0</c:v>
                </c:pt>
                <c:pt idx="206">
                  <c:v>14.0</c:v>
                </c:pt>
                <c:pt idx="207">
                  <c:v>15.0</c:v>
                </c:pt>
                <c:pt idx="208">
                  <c:v>16.0</c:v>
                </c:pt>
                <c:pt idx="209">
                  <c:v>13.0</c:v>
                </c:pt>
                <c:pt idx="210">
                  <c:v>14.0</c:v>
                </c:pt>
                <c:pt idx="211">
                  <c:v>16.0</c:v>
                </c:pt>
                <c:pt idx="212">
                  <c:v>15.0</c:v>
                </c:pt>
                <c:pt idx="213">
                  <c:v>15.0</c:v>
                </c:pt>
                <c:pt idx="214">
                  <c:v>14.0</c:v>
                </c:pt>
                <c:pt idx="215">
                  <c:v>16.0</c:v>
                </c:pt>
                <c:pt idx="216">
                  <c:v>15.0</c:v>
                </c:pt>
                <c:pt idx="217">
                  <c:v>16.0</c:v>
                </c:pt>
                <c:pt idx="218">
                  <c:v>16.0</c:v>
                </c:pt>
                <c:pt idx="219">
                  <c:v>16.0</c:v>
                </c:pt>
                <c:pt idx="220">
                  <c:v>16.0</c:v>
                </c:pt>
                <c:pt idx="221">
                  <c:v>16.0</c:v>
                </c:pt>
                <c:pt idx="222">
                  <c:v>14.0</c:v>
                </c:pt>
                <c:pt idx="223">
                  <c:v>14.0</c:v>
                </c:pt>
                <c:pt idx="224">
                  <c:v>16.0</c:v>
                </c:pt>
                <c:pt idx="225">
                  <c:v>12.0</c:v>
                </c:pt>
                <c:pt idx="226">
                  <c:v>15.0</c:v>
                </c:pt>
                <c:pt idx="227">
                  <c:v>13.0</c:v>
                </c:pt>
                <c:pt idx="228">
                  <c:v>13.0</c:v>
                </c:pt>
                <c:pt idx="229">
                  <c:v>14.0</c:v>
                </c:pt>
                <c:pt idx="230">
                  <c:v>15.0</c:v>
                </c:pt>
                <c:pt idx="231">
                  <c:v>16.0</c:v>
                </c:pt>
                <c:pt idx="232">
                  <c:v>16.0</c:v>
                </c:pt>
                <c:pt idx="233">
                  <c:v>16.0</c:v>
                </c:pt>
                <c:pt idx="234">
                  <c:v>16.0</c:v>
                </c:pt>
                <c:pt idx="235">
                  <c:v>16.0</c:v>
                </c:pt>
                <c:pt idx="236">
                  <c:v>14.0</c:v>
                </c:pt>
                <c:pt idx="237">
                  <c:v>16.0</c:v>
                </c:pt>
                <c:pt idx="238">
                  <c:v>15.0</c:v>
                </c:pt>
                <c:pt idx="239">
                  <c:v>16.0</c:v>
                </c:pt>
                <c:pt idx="240">
                  <c:v>13.0</c:v>
                </c:pt>
                <c:pt idx="241">
                  <c:v>16.0</c:v>
                </c:pt>
                <c:pt idx="242">
                  <c:v>15.0</c:v>
                </c:pt>
                <c:pt idx="243">
                  <c:v>14.0</c:v>
                </c:pt>
                <c:pt idx="244">
                  <c:v>16.0</c:v>
                </c:pt>
                <c:pt idx="245">
                  <c:v>12.0</c:v>
                </c:pt>
                <c:pt idx="246">
                  <c:v>14.0</c:v>
                </c:pt>
                <c:pt idx="247">
                  <c:v>15.0</c:v>
                </c:pt>
                <c:pt idx="248">
                  <c:v>15.0</c:v>
                </c:pt>
                <c:pt idx="249">
                  <c:v>16.0</c:v>
                </c:pt>
                <c:pt idx="250">
                  <c:v>13.0</c:v>
                </c:pt>
                <c:pt idx="251">
                  <c:v>13.0</c:v>
                </c:pt>
                <c:pt idx="252">
                  <c:v>16.0</c:v>
                </c:pt>
                <c:pt idx="253">
                  <c:v>16.0</c:v>
                </c:pt>
                <c:pt idx="254">
                  <c:v>16.0</c:v>
                </c:pt>
                <c:pt idx="255">
                  <c:v>14.0</c:v>
                </c:pt>
                <c:pt idx="256">
                  <c:v>15.0</c:v>
                </c:pt>
                <c:pt idx="257">
                  <c:v>16.0</c:v>
                </c:pt>
                <c:pt idx="258">
                  <c:v>16.0</c:v>
                </c:pt>
                <c:pt idx="259">
                  <c:v>14.0</c:v>
                </c:pt>
                <c:pt idx="260">
                  <c:v>15.0</c:v>
                </c:pt>
                <c:pt idx="261">
                  <c:v>16.0</c:v>
                </c:pt>
                <c:pt idx="262">
                  <c:v>12.0</c:v>
                </c:pt>
                <c:pt idx="263">
                  <c:v>13.0</c:v>
                </c:pt>
                <c:pt idx="264">
                  <c:v>16.0</c:v>
                </c:pt>
                <c:pt idx="265">
                  <c:v>14.0</c:v>
                </c:pt>
                <c:pt idx="266">
                  <c:v>16.0</c:v>
                </c:pt>
                <c:pt idx="267">
                  <c:v>15.0</c:v>
                </c:pt>
                <c:pt idx="268">
                  <c:v>16.0</c:v>
                </c:pt>
                <c:pt idx="269">
                  <c:v>14.0</c:v>
                </c:pt>
                <c:pt idx="270">
                  <c:v>15.0</c:v>
                </c:pt>
                <c:pt idx="271">
                  <c:v>16.0</c:v>
                </c:pt>
                <c:pt idx="272">
                  <c:v>13.0</c:v>
                </c:pt>
                <c:pt idx="273">
                  <c:v>14.0</c:v>
                </c:pt>
                <c:pt idx="274">
                  <c:v>15.0</c:v>
                </c:pt>
                <c:pt idx="275">
                  <c:v>16.0</c:v>
                </c:pt>
                <c:pt idx="276">
                  <c:v>14.0</c:v>
                </c:pt>
                <c:pt idx="277">
                  <c:v>15.0</c:v>
                </c:pt>
                <c:pt idx="278">
                  <c:v>16.0</c:v>
                </c:pt>
                <c:pt idx="279">
                  <c:v>14.0</c:v>
                </c:pt>
                <c:pt idx="280">
                  <c:v>14.0</c:v>
                </c:pt>
                <c:pt idx="281">
                  <c:v>13.0</c:v>
                </c:pt>
                <c:pt idx="282">
                  <c:v>16.0</c:v>
                </c:pt>
                <c:pt idx="283">
                  <c:v>14.0</c:v>
                </c:pt>
                <c:pt idx="284">
                  <c:v>15.0</c:v>
                </c:pt>
                <c:pt idx="285">
                  <c:v>10.0</c:v>
                </c:pt>
                <c:pt idx="286">
                  <c:v>14.0</c:v>
                </c:pt>
                <c:pt idx="287">
                  <c:v>13.0</c:v>
                </c:pt>
                <c:pt idx="288">
                  <c:v>14.0</c:v>
                </c:pt>
                <c:pt idx="289">
                  <c:v>16.0</c:v>
                </c:pt>
                <c:pt idx="290">
                  <c:v>16.0</c:v>
                </c:pt>
                <c:pt idx="291">
                  <c:v>14.0</c:v>
                </c:pt>
                <c:pt idx="292">
                  <c:v>15.0</c:v>
                </c:pt>
                <c:pt idx="293">
                  <c:v>16.0</c:v>
                </c:pt>
                <c:pt idx="294">
                  <c:v>14.0</c:v>
                </c:pt>
                <c:pt idx="295">
                  <c:v>12.0</c:v>
                </c:pt>
                <c:pt idx="296">
                  <c:v>16.0</c:v>
                </c:pt>
                <c:pt idx="297">
                  <c:v>15.0</c:v>
                </c:pt>
                <c:pt idx="298">
                  <c:v>15.0</c:v>
                </c:pt>
                <c:pt idx="299">
                  <c:v>15.0</c:v>
                </c:pt>
                <c:pt idx="300">
                  <c:v>15.0</c:v>
                </c:pt>
                <c:pt idx="301">
                  <c:v>12.0</c:v>
                </c:pt>
                <c:pt idx="302">
                  <c:v>15.0</c:v>
                </c:pt>
                <c:pt idx="303">
                  <c:v>16.0</c:v>
                </c:pt>
                <c:pt idx="304">
                  <c:v>16.0</c:v>
                </c:pt>
                <c:pt idx="305">
                  <c:v>15.0</c:v>
                </c:pt>
                <c:pt idx="306">
                  <c:v>14.0</c:v>
                </c:pt>
                <c:pt idx="307">
                  <c:v>15.0</c:v>
                </c:pt>
                <c:pt idx="308">
                  <c:v>15.0</c:v>
                </c:pt>
                <c:pt idx="309">
                  <c:v>14.0</c:v>
                </c:pt>
                <c:pt idx="310">
                  <c:v>13.0</c:v>
                </c:pt>
                <c:pt idx="311">
                  <c:v>16.0</c:v>
                </c:pt>
                <c:pt idx="312">
                  <c:v>16.0</c:v>
                </c:pt>
                <c:pt idx="313">
                  <c:v>14.0</c:v>
                </c:pt>
                <c:pt idx="314">
                  <c:v>16.0</c:v>
                </c:pt>
                <c:pt idx="315">
                  <c:v>13.0</c:v>
                </c:pt>
                <c:pt idx="316">
                  <c:v>16.0</c:v>
                </c:pt>
                <c:pt idx="317">
                  <c:v>15.0</c:v>
                </c:pt>
                <c:pt idx="318">
                  <c:v>14.0</c:v>
                </c:pt>
                <c:pt idx="319">
                  <c:v>16.0</c:v>
                </c:pt>
                <c:pt idx="320">
                  <c:v>14.0</c:v>
                </c:pt>
                <c:pt idx="321">
                  <c:v>16.0</c:v>
                </c:pt>
                <c:pt idx="322">
                  <c:v>16.0</c:v>
                </c:pt>
                <c:pt idx="323">
                  <c:v>16.0</c:v>
                </c:pt>
                <c:pt idx="324">
                  <c:v>15.0</c:v>
                </c:pt>
                <c:pt idx="325">
                  <c:v>13.0</c:v>
                </c:pt>
                <c:pt idx="326">
                  <c:v>16.0</c:v>
                </c:pt>
                <c:pt idx="327">
                  <c:v>16.0</c:v>
                </c:pt>
                <c:pt idx="328">
                  <c:v>14.0</c:v>
                </c:pt>
                <c:pt idx="329">
                  <c:v>15.0</c:v>
                </c:pt>
                <c:pt idx="330">
                  <c:v>13.0</c:v>
                </c:pt>
                <c:pt idx="331">
                  <c:v>16.0</c:v>
                </c:pt>
                <c:pt idx="332">
                  <c:v>16.0</c:v>
                </c:pt>
                <c:pt idx="333">
                  <c:v>15.0</c:v>
                </c:pt>
                <c:pt idx="334">
                  <c:v>16.0</c:v>
                </c:pt>
                <c:pt idx="335">
                  <c:v>14.0</c:v>
                </c:pt>
                <c:pt idx="336">
                  <c:v>12.0</c:v>
                </c:pt>
                <c:pt idx="337">
                  <c:v>16.0</c:v>
                </c:pt>
                <c:pt idx="338">
                  <c:v>14.0</c:v>
                </c:pt>
                <c:pt idx="339">
                  <c:v>16.0</c:v>
                </c:pt>
                <c:pt idx="340">
                  <c:v>14.0</c:v>
                </c:pt>
                <c:pt idx="341">
                  <c:v>15.0</c:v>
                </c:pt>
                <c:pt idx="342">
                  <c:v>16.0</c:v>
                </c:pt>
                <c:pt idx="343">
                  <c:v>14.0</c:v>
                </c:pt>
                <c:pt idx="344">
                  <c:v>16.0</c:v>
                </c:pt>
                <c:pt idx="345">
                  <c:v>16.0</c:v>
                </c:pt>
                <c:pt idx="346">
                  <c:v>16.0</c:v>
                </c:pt>
                <c:pt idx="347">
                  <c:v>16.0</c:v>
                </c:pt>
                <c:pt idx="348">
                  <c:v>16.0</c:v>
                </c:pt>
                <c:pt idx="349">
                  <c:v>14.0</c:v>
                </c:pt>
                <c:pt idx="350">
                  <c:v>15.0</c:v>
                </c:pt>
                <c:pt idx="351">
                  <c:v>15.0</c:v>
                </c:pt>
                <c:pt idx="352">
                  <c:v>16.0</c:v>
                </c:pt>
                <c:pt idx="353">
                  <c:v>14.0</c:v>
                </c:pt>
                <c:pt idx="354">
                  <c:v>16.0</c:v>
                </c:pt>
                <c:pt idx="355">
                  <c:v>16.0</c:v>
                </c:pt>
                <c:pt idx="356">
                  <c:v>12.0</c:v>
                </c:pt>
                <c:pt idx="357">
                  <c:v>16.0</c:v>
                </c:pt>
                <c:pt idx="358">
                  <c:v>16.0</c:v>
                </c:pt>
                <c:pt idx="359">
                  <c:v>14.0</c:v>
                </c:pt>
                <c:pt idx="360">
                  <c:v>15.0</c:v>
                </c:pt>
                <c:pt idx="361">
                  <c:v>16.0</c:v>
                </c:pt>
                <c:pt idx="362">
                  <c:v>12.0</c:v>
                </c:pt>
                <c:pt idx="363">
                  <c:v>16.0</c:v>
                </c:pt>
                <c:pt idx="364">
                  <c:v>16.0</c:v>
                </c:pt>
                <c:pt idx="365">
                  <c:v>15.0</c:v>
                </c:pt>
                <c:pt idx="366">
                  <c:v>15.0</c:v>
                </c:pt>
                <c:pt idx="367">
                  <c:v>16.0</c:v>
                </c:pt>
                <c:pt idx="368">
                  <c:v>16.0</c:v>
                </c:pt>
                <c:pt idx="369">
                  <c:v>14.0</c:v>
                </c:pt>
                <c:pt idx="370">
                  <c:v>13.0</c:v>
                </c:pt>
                <c:pt idx="371">
                  <c:v>15.0</c:v>
                </c:pt>
                <c:pt idx="372">
                  <c:v>16.0</c:v>
                </c:pt>
                <c:pt idx="373">
                  <c:v>16.0</c:v>
                </c:pt>
                <c:pt idx="374">
                  <c:v>16.0</c:v>
                </c:pt>
                <c:pt idx="375">
                  <c:v>12.0</c:v>
                </c:pt>
                <c:pt idx="376">
                  <c:v>16.0</c:v>
                </c:pt>
                <c:pt idx="377">
                  <c:v>16.0</c:v>
                </c:pt>
                <c:pt idx="378">
                  <c:v>15.0</c:v>
                </c:pt>
                <c:pt idx="379">
                  <c:v>13.0</c:v>
                </c:pt>
                <c:pt idx="380">
                  <c:v>15.0</c:v>
                </c:pt>
                <c:pt idx="381">
                  <c:v>11.0</c:v>
                </c:pt>
                <c:pt idx="382">
                  <c:v>16.0</c:v>
                </c:pt>
                <c:pt idx="383">
                  <c:v>16.0</c:v>
                </c:pt>
                <c:pt idx="384">
                  <c:v>13.0</c:v>
                </c:pt>
                <c:pt idx="385">
                  <c:v>15.0</c:v>
                </c:pt>
                <c:pt idx="386">
                  <c:v>16.0</c:v>
                </c:pt>
                <c:pt idx="387">
                  <c:v>15.0</c:v>
                </c:pt>
                <c:pt idx="388">
                  <c:v>11.0</c:v>
                </c:pt>
                <c:pt idx="389">
                  <c:v>16.0</c:v>
                </c:pt>
                <c:pt idx="390">
                  <c:v>13.0</c:v>
                </c:pt>
                <c:pt idx="391">
                  <c:v>16.0</c:v>
                </c:pt>
                <c:pt idx="392">
                  <c:v>15.0</c:v>
                </c:pt>
                <c:pt idx="393">
                  <c:v>16.0</c:v>
                </c:pt>
                <c:pt idx="394">
                  <c:v>14.0</c:v>
                </c:pt>
                <c:pt idx="395">
                  <c:v>16.0</c:v>
                </c:pt>
                <c:pt idx="396">
                  <c:v>16.0</c:v>
                </c:pt>
                <c:pt idx="397">
                  <c:v>15.0</c:v>
                </c:pt>
                <c:pt idx="398">
                  <c:v>14.0</c:v>
                </c:pt>
                <c:pt idx="399">
                  <c:v>16.0</c:v>
                </c:pt>
                <c:pt idx="400">
                  <c:v>16.0</c:v>
                </c:pt>
                <c:pt idx="401">
                  <c:v>16.0</c:v>
                </c:pt>
                <c:pt idx="402">
                  <c:v>16.0</c:v>
                </c:pt>
                <c:pt idx="403">
                  <c:v>16.0</c:v>
                </c:pt>
                <c:pt idx="404">
                  <c:v>11.0</c:v>
                </c:pt>
                <c:pt idx="405">
                  <c:v>14.0</c:v>
                </c:pt>
                <c:pt idx="406">
                  <c:v>15.0</c:v>
                </c:pt>
                <c:pt idx="407">
                  <c:v>13.0</c:v>
                </c:pt>
                <c:pt idx="408">
                  <c:v>16.0</c:v>
                </c:pt>
                <c:pt idx="409">
                  <c:v>16.0</c:v>
                </c:pt>
                <c:pt idx="410">
                  <c:v>16.0</c:v>
                </c:pt>
                <c:pt idx="411">
                  <c:v>14.0</c:v>
                </c:pt>
                <c:pt idx="412">
                  <c:v>16.0</c:v>
                </c:pt>
                <c:pt idx="413">
                  <c:v>13.0</c:v>
                </c:pt>
                <c:pt idx="414">
                  <c:v>12.0</c:v>
                </c:pt>
                <c:pt idx="415">
                  <c:v>15.0</c:v>
                </c:pt>
                <c:pt idx="416">
                  <c:v>16.0</c:v>
                </c:pt>
                <c:pt idx="417">
                  <c:v>16.0</c:v>
                </c:pt>
                <c:pt idx="418">
                  <c:v>16.0</c:v>
                </c:pt>
                <c:pt idx="419">
                  <c:v>13.0</c:v>
                </c:pt>
                <c:pt idx="420">
                  <c:v>15.0</c:v>
                </c:pt>
                <c:pt idx="421">
                  <c:v>15.0</c:v>
                </c:pt>
                <c:pt idx="422">
                  <c:v>16.0</c:v>
                </c:pt>
                <c:pt idx="423">
                  <c:v>15.0</c:v>
                </c:pt>
                <c:pt idx="424">
                  <c:v>16.0</c:v>
                </c:pt>
                <c:pt idx="425">
                  <c:v>16.0</c:v>
                </c:pt>
                <c:pt idx="426">
                  <c:v>15.0</c:v>
                </c:pt>
                <c:pt idx="427">
                  <c:v>15.0</c:v>
                </c:pt>
                <c:pt idx="428">
                  <c:v>16.0</c:v>
                </c:pt>
                <c:pt idx="429">
                  <c:v>15.0</c:v>
                </c:pt>
                <c:pt idx="430">
                  <c:v>14.0</c:v>
                </c:pt>
                <c:pt idx="431">
                  <c:v>16.0</c:v>
                </c:pt>
                <c:pt idx="432">
                  <c:v>14.0</c:v>
                </c:pt>
                <c:pt idx="433">
                  <c:v>16.0</c:v>
                </c:pt>
                <c:pt idx="434">
                  <c:v>12.0</c:v>
                </c:pt>
                <c:pt idx="435">
                  <c:v>15.0</c:v>
                </c:pt>
                <c:pt idx="436">
                  <c:v>15.0</c:v>
                </c:pt>
                <c:pt idx="437">
                  <c:v>16.0</c:v>
                </c:pt>
                <c:pt idx="438">
                  <c:v>16.0</c:v>
                </c:pt>
                <c:pt idx="439">
                  <c:v>16.0</c:v>
                </c:pt>
                <c:pt idx="440">
                  <c:v>15.0</c:v>
                </c:pt>
                <c:pt idx="441">
                  <c:v>14.0</c:v>
                </c:pt>
                <c:pt idx="442">
                  <c:v>15.0</c:v>
                </c:pt>
                <c:pt idx="443">
                  <c:v>14.0</c:v>
                </c:pt>
                <c:pt idx="444">
                  <c:v>13.0</c:v>
                </c:pt>
                <c:pt idx="445">
                  <c:v>16.0</c:v>
                </c:pt>
                <c:pt idx="446">
                  <c:v>13.0</c:v>
                </c:pt>
                <c:pt idx="447">
                  <c:v>16.0</c:v>
                </c:pt>
                <c:pt idx="448">
                  <c:v>16.0</c:v>
                </c:pt>
                <c:pt idx="449">
                  <c:v>16.0</c:v>
                </c:pt>
                <c:pt idx="450">
                  <c:v>16.0</c:v>
                </c:pt>
                <c:pt idx="451">
                  <c:v>15.0</c:v>
                </c:pt>
                <c:pt idx="452">
                  <c:v>15.0</c:v>
                </c:pt>
                <c:pt idx="453">
                  <c:v>16.0</c:v>
                </c:pt>
                <c:pt idx="454">
                  <c:v>16.0</c:v>
                </c:pt>
                <c:pt idx="455">
                  <c:v>14.0</c:v>
                </c:pt>
                <c:pt idx="456">
                  <c:v>16.0</c:v>
                </c:pt>
                <c:pt idx="457">
                  <c:v>14.0</c:v>
                </c:pt>
                <c:pt idx="458">
                  <c:v>15.0</c:v>
                </c:pt>
                <c:pt idx="459">
                  <c:v>14.0</c:v>
                </c:pt>
                <c:pt idx="460">
                  <c:v>14.0</c:v>
                </c:pt>
                <c:pt idx="461">
                  <c:v>16.0</c:v>
                </c:pt>
                <c:pt idx="462">
                  <c:v>13.0</c:v>
                </c:pt>
                <c:pt idx="463">
                  <c:v>15.0</c:v>
                </c:pt>
                <c:pt idx="464">
                  <c:v>14.0</c:v>
                </c:pt>
                <c:pt idx="465">
                  <c:v>16.0</c:v>
                </c:pt>
                <c:pt idx="466">
                  <c:v>15.0</c:v>
                </c:pt>
                <c:pt idx="467">
                  <c:v>12.0</c:v>
                </c:pt>
                <c:pt idx="468">
                  <c:v>15.0</c:v>
                </c:pt>
                <c:pt idx="469">
                  <c:v>16.0</c:v>
                </c:pt>
                <c:pt idx="470">
                  <c:v>16.0</c:v>
                </c:pt>
                <c:pt idx="471">
                  <c:v>16.0</c:v>
                </c:pt>
                <c:pt idx="472">
                  <c:v>16.0</c:v>
                </c:pt>
                <c:pt idx="473">
                  <c:v>14.0</c:v>
                </c:pt>
                <c:pt idx="474">
                  <c:v>15.0</c:v>
                </c:pt>
                <c:pt idx="475">
                  <c:v>16.0</c:v>
                </c:pt>
                <c:pt idx="476">
                  <c:v>16.0</c:v>
                </c:pt>
                <c:pt idx="477">
                  <c:v>13.0</c:v>
                </c:pt>
                <c:pt idx="478">
                  <c:v>15.0</c:v>
                </c:pt>
                <c:pt idx="479">
                  <c:v>15.0</c:v>
                </c:pt>
                <c:pt idx="480">
                  <c:v>15.0</c:v>
                </c:pt>
                <c:pt idx="481">
                  <c:v>14.0</c:v>
                </c:pt>
                <c:pt idx="482">
                  <c:v>15.0</c:v>
                </c:pt>
                <c:pt idx="483">
                  <c:v>15.0</c:v>
                </c:pt>
                <c:pt idx="484">
                  <c:v>16.0</c:v>
                </c:pt>
                <c:pt idx="485">
                  <c:v>15.0</c:v>
                </c:pt>
                <c:pt idx="486">
                  <c:v>16.0</c:v>
                </c:pt>
                <c:pt idx="487">
                  <c:v>15.0</c:v>
                </c:pt>
                <c:pt idx="488">
                  <c:v>15.0</c:v>
                </c:pt>
                <c:pt idx="489">
                  <c:v>15.0</c:v>
                </c:pt>
                <c:pt idx="490">
                  <c:v>16.0</c:v>
                </c:pt>
                <c:pt idx="491">
                  <c:v>16.0</c:v>
                </c:pt>
                <c:pt idx="492">
                  <c:v>16.0</c:v>
                </c:pt>
                <c:pt idx="493">
                  <c:v>15.0</c:v>
                </c:pt>
                <c:pt idx="494">
                  <c:v>16.0</c:v>
                </c:pt>
                <c:pt idx="495">
                  <c:v>14.0</c:v>
                </c:pt>
                <c:pt idx="496">
                  <c:v>15.0</c:v>
                </c:pt>
                <c:pt idx="497">
                  <c:v>15.0</c:v>
                </c:pt>
                <c:pt idx="498">
                  <c:v>12.0</c:v>
                </c:pt>
                <c:pt idx="499">
                  <c:v>16.0</c:v>
                </c:pt>
                <c:pt idx="500">
                  <c:v>10.0</c:v>
                </c:pt>
                <c:pt idx="501">
                  <c:v>16.0</c:v>
                </c:pt>
                <c:pt idx="502">
                  <c:v>16.0</c:v>
                </c:pt>
                <c:pt idx="503">
                  <c:v>16.0</c:v>
                </c:pt>
                <c:pt idx="504">
                  <c:v>14.0</c:v>
                </c:pt>
                <c:pt idx="505">
                  <c:v>15.0</c:v>
                </c:pt>
                <c:pt idx="506">
                  <c:v>16.0</c:v>
                </c:pt>
                <c:pt idx="507">
                  <c:v>15.0</c:v>
                </c:pt>
                <c:pt idx="508">
                  <c:v>16.0</c:v>
                </c:pt>
                <c:pt idx="509">
                  <c:v>16.0</c:v>
                </c:pt>
                <c:pt idx="510">
                  <c:v>16.0</c:v>
                </c:pt>
                <c:pt idx="511">
                  <c:v>13.0</c:v>
                </c:pt>
                <c:pt idx="512">
                  <c:v>16.0</c:v>
                </c:pt>
                <c:pt idx="513">
                  <c:v>14.0</c:v>
                </c:pt>
                <c:pt idx="514">
                  <c:v>15.0</c:v>
                </c:pt>
                <c:pt idx="515">
                  <c:v>15.0</c:v>
                </c:pt>
                <c:pt idx="516">
                  <c:v>16.0</c:v>
                </c:pt>
                <c:pt idx="517">
                  <c:v>15.0</c:v>
                </c:pt>
                <c:pt idx="518">
                  <c:v>16.0</c:v>
                </c:pt>
                <c:pt idx="519">
                  <c:v>16.0</c:v>
                </c:pt>
                <c:pt idx="520">
                  <c:v>16.0</c:v>
                </c:pt>
                <c:pt idx="521">
                  <c:v>16.0</c:v>
                </c:pt>
                <c:pt idx="522">
                  <c:v>16.0</c:v>
                </c:pt>
                <c:pt idx="523">
                  <c:v>13.0</c:v>
                </c:pt>
                <c:pt idx="524">
                  <c:v>15.0</c:v>
                </c:pt>
                <c:pt idx="525">
                  <c:v>16.0</c:v>
                </c:pt>
                <c:pt idx="526">
                  <c:v>14.0</c:v>
                </c:pt>
                <c:pt idx="527">
                  <c:v>15.0</c:v>
                </c:pt>
                <c:pt idx="528">
                  <c:v>13.0</c:v>
                </c:pt>
                <c:pt idx="529">
                  <c:v>16.0</c:v>
                </c:pt>
                <c:pt idx="530">
                  <c:v>16.0</c:v>
                </c:pt>
                <c:pt idx="531">
                  <c:v>16.0</c:v>
                </c:pt>
                <c:pt idx="532">
                  <c:v>14.0</c:v>
                </c:pt>
                <c:pt idx="533">
                  <c:v>15.0</c:v>
                </c:pt>
                <c:pt idx="534">
                  <c:v>16.0</c:v>
                </c:pt>
                <c:pt idx="535">
                  <c:v>12.0</c:v>
                </c:pt>
                <c:pt idx="536">
                  <c:v>16.0</c:v>
                </c:pt>
                <c:pt idx="537">
                  <c:v>14.0</c:v>
                </c:pt>
                <c:pt idx="538">
                  <c:v>13.0</c:v>
                </c:pt>
                <c:pt idx="539">
                  <c:v>16.0</c:v>
                </c:pt>
                <c:pt idx="540">
                  <c:v>15.0</c:v>
                </c:pt>
                <c:pt idx="541">
                  <c:v>15.0</c:v>
                </c:pt>
                <c:pt idx="542">
                  <c:v>16.0</c:v>
                </c:pt>
                <c:pt idx="543">
                  <c:v>16.0</c:v>
                </c:pt>
                <c:pt idx="544">
                  <c:v>15.0</c:v>
                </c:pt>
                <c:pt idx="545">
                  <c:v>15.0</c:v>
                </c:pt>
                <c:pt idx="546">
                  <c:v>13.0</c:v>
                </c:pt>
                <c:pt idx="547">
                  <c:v>12.0</c:v>
                </c:pt>
                <c:pt idx="548">
                  <c:v>16.0</c:v>
                </c:pt>
                <c:pt idx="549">
                  <c:v>16.0</c:v>
                </c:pt>
                <c:pt idx="550">
                  <c:v>16.0</c:v>
                </c:pt>
                <c:pt idx="551">
                  <c:v>16.0</c:v>
                </c:pt>
                <c:pt idx="552">
                  <c:v>15.0</c:v>
                </c:pt>
                <c:pt idx="553">
                  <c:v>15.0</c:v>
                </c:pt>
                <c:pt idx="554">
                  <c:v>16.0</c:v>
                </c:pt>
                <c:pt idx="555">
                  <c:v>16.0</c:v>
                </c:pt>
                <c:pt idx="556">
                  <c:v>15.0</c:v>
                </c:pt>
                <c:pt idx="557">
                  <c:v>16.0</c:v>
                </c:pt>
                <c:pt idx="558">
                  <c:v>16.0</c:v>
                </c:pt>
                <c:pt idx="559">
                  <c:v>15.0</c:v>
                </c:pt>
                <c:pt idx="560">
                  <c:v>15.0</c:v>
                </c:pt>
                <c:pt idx="561">
                  <c:v>15.0</c:v>
                </c:pt>
                <c:pt idx="562">
                  <c:v>15.0</c:v>
                </c:pt>
                <c:pt idx="563">
                  <c:v>16.0</c:v>
                </c:pt>
                <c:pt idx="564">
                  <c:v>10.0</c:v>
                </c:pt>
                <c:pt idx="565">
                  <c:v>13.0</c:v>
                </c:pt>
                <c:pt idx="566">
                  <c:v>14.0</c:v>
                </c:pt>
                <c:pt idx="567">
                  <c:v>14.0</c:v>
                </c:pt>
                <c:pt idx="568">
                  <c:v>15.0</c:v>
                </c:pt>
                <c:pt idx="569">
                  <c:v>16.0</c:v>
                </c:pt>
                <c:pt idx="570">
                  <c:v>16.0</c:v>
                </c:pt>
                <c:pt idx="571">
                  <c:v>14.0</c:v>
                </c:pt>
                <c:pt idx="572">
                  <c:v>16.0</c:v>
                </c:pt>
                <c:pt idx="573">
                  <c:v>15.0</c:v>
                </c:pt>
                <c:pt idx="574">
                  <c:v>13.0</c:v>
                </c:pt>
                <c:pt idx="575">
                  <c:v>16.0</c:v>
                </c:pt>
                <c:pt idx="576">
                  <c:v>15.0</c:v>
                </c:pt>
                <c:pt idx="577">
                  <c:v>16.0</c:v>
                </c:pt>
                <c:pt idx="578">
                  <c:v>16.0</c:v>
                </c:pt>
                <c:pt idx="579">
                  <c:v>14.0</c:v>
                </c:pt>
                <c:pt idx="580">
                  <c:v>16.0</c:v>
                </c:pt>
                <c:pt idx="581">
                  <c:v>14.0</c:v>
                </c:pt>
                <c:pt idx="582">
                  <c:v>16.0</c:v>
                </c:pt>
                <c:pt idx="583">
                  <c:v>16.0</c:v>
                </c:pt>
                <c:pt idx="584">
                  <c:v>15.0</c:v>
                </c:pt>
                <c:pt idx="585">
                  <c:v>16.0</c:v>
                </c:pt>
                <c:pt idx="586">
                  <c:v>15.0</c:v>
                </c:pt>
                <c:pt idx="587">
                  <c:v>16.0</c:v>
                </c:pt>
                <c:pt idx="588">
                  <c:v>16.0</c:v>
                </c:pt>
                <c:pt idx="589">
                  <c:v>14.0</c:v>
                </c:pt>
                <c:pt idx="590">
                  <c:v>16.0</c:v>
                </c:pt>
                <c:pt idx="591">
                  <c:v>15.0</c:v>
                </c:pt>
                <c:pt idx="592">
                  <c:v>15.0</c:v>
                </c:pt>
                <c:pt idx="593">
                  <c:v>16.0</c:v>
                </c:pt>
                <c:pt idx="594">
                  <c:v>16.0</c:v>
                </c:pt>
                <c:pt idx="595">
                  <c:v>16.0</c:v>
                </c:pt>
                <c:pt idx="596">
                  <c:v>16.0</c:v>
                </c:pt>
                <c:pt idx="597">
                  <c:v>16.0</c:v>
                </c:pt>
                <c:pt idx="598">
                  <c:v>14.0</c:v>
                </c:pt>
                <c:pt idx="599">
                  <c:v>15.0</c:v>
                </c:pt>
                <c:pt idx="600">
                  <c:v>15.0</c:v>
                </c:pt>
                <c:pt idx="601">
                  <c:v>16.0</c:v>
                </c:pt>
                <c:pt idx="602">
                  <c:v>13.0</c:v>
                </c:pt>
                <c:pt idx="603">
                  <c:v>15.0</c:v>
                </c:pt>
                <c:pt idx="604">
                  <c:v>14.0</c:v>
                </c:pt>
                <c:pt idx="605">
                  <c:v>13.0</c:v>
                </c:pt>
                <c:pt idx="606">
                  <c:v>16.0</c:v>
                </c:pt>
                <c:pt idx="607">
                  <c:v>16.0</c:v>
                </c:pt>
                <c:pt idx="608">
                  <c:v>13.0</c:v>
                </c:pt>
                <c:pt idx="609">
                  <c:v>16.0</c:v>
                </c:pt>
                <c:pt idx="610">
                  <c:v>16.0</c:v>
                </c:pt>
                <c:pt idx="611">
                  <c:v>16.0</c:v>
                </c:pt>
                <c:pt idx="612">
                  <c:v>15.0</c:v>
                </c:pt>
                <c:pt idx="613">
                  <c:v>15.0</c:v>
                </c:pt>
                <c:pt idx="614">
                  <c:v>14.0</c:v>
                </c:pt>
                <c:pt idx="615">
                  <c:v>15.0</c:v>
                </c:pt>
                <c:pt idx="616">
                  <c:v>15.0</c:v>
                </c:pt>
                <c:pt idx="617">
                  <c:v>16.0</c:v>
                </c:pt>
                <c:pt idx="618">
                  <c:v>16.0</c:v>
                </c:pt>
                <c:pt idx="619">
                  <c:v>16.0</c:v>
                </c:pt>
                <c:pt idx="620">
                  <c:v>16.0</c:v>
                </c:pt>
                <c:pt idx="621">
                  <c:v>15.0</c:v>
                </c:pt>
                <c:pt idx="622">
                  <c:v>12.0</c:v>
                </c:pt>
                <c:pt idx="623">
                  <c:v>12.0</c:v>
                </c:pt>
                <c:pt idx="624">
                  <c:v>16.0</c:v>
                </c:pt>
                <c:pt idx="625">
                  <c:v>16.0</c:v>
                </c:pt>
                <c:pt idx="626">
                  <c:v>16.0</c:v>
                </c:pt>
                <c:pt idx="627">
                  <c:v>15.0</c:v>
                </c:pt>
                <c:pt idx="628">
                  <c:v>16.0</c:v>
                </c:pt>
                <c:pt idx="629">
                  <c:v>16.0</c:v>
                </c:pt>
                <c:pt idx="630">
                  <c:v>16.0</c:v>
                </c:pt>
                <c:pt idx="631">
                  <c:v>16.0</c:v>
                </c:pt>
                <c:pt idx="632">
                  <c:v>15.0</c:v>
                </c:pt>
                <c:pt idx="633">
                  <c:v>16.0</c:v>
                </c:pt>
                <c:pt idx="634">
                  <c:v>16.0</c:v>
                </c:pt>
                <c:pt idx="635">
                  <c:v>15.0</c:v>
                </c:pt>
                <c:pt idx="636">
                  <c:v>16.0</c:v>
                </c:pt>
                <c:pt idx="637">
                  <c:v>15.0</c:v>
                </c:pt>
                <c:pt idx="638">
                  <c:v>15.0</c:v>
                </c:pt>
                <c:pt idx="639">
                  <c:v>16.0</c:v>
                </c:pt>
                <c:pt idx="640">
                  <c:v>16.0</c:v>
                </c:pt>
                <c:pt idx="641">
                  <c:v>14.0</c:v>
                </c:pt>
                <c:pt idx="642">
                  <c:v>16.0</c:v>
                </c:pt>
                <c:pt idx="643">
                  <c:v>16.0</c:v>
                </c:pt>
                <c:pt idx="644">
                  <c:v>12.0</c:v>
                </c:pt>
                <c:pt idx="645">
                  <c:v>15.0</c:v>
                </c:pt>
                <c:pt idx="646">
                  <c:v>16.0</c:v>
                </c:pt>
                <c:pt idx="647">
                  <c:v>15.0</c:v>
                </c:pt>
                <c:pt idx="648">
                  <c:v>15.0</c:v>
                </c:pt>
                <c:pt idx="649">
                  <c:v>14.0</c:v>
                </c:pt>
                <c:pt idx="650">
                  <c:v>15.0</c:v>
                </c:pt>
                <c:pt idx="651">
                  <c:v>13.0</c:v>
                </c:pt>
                <c:pt idx="652">
                  <c:v>16.0</c:v>
                </c:pt>
                <c:pt idx="653">
                  <c:v>13.0</c:v>
                </c:pt>
                <c:pt idx="654">
                  <c:v>14.0</c:v>
                </c:pt>
                <c:pt idx="655">
                  <c:v>15.0</c:v>
                </c:pt>
                <c:pt idx="656">
                  <c:v>16.0</c:v>
                </c:pt>
                <c:pt idx="657">
                  <c:v>16.0</c:v>
                </c:pt>
                <c:pt idx="658">
                  <c:v>16.0</c:v>
                </c:pt>
                <c:pt idx="659">
                  <c:v>16.0</c:v>
                </c:pt>
                <c:pt idx="660">
                  <c:v>14.0</c:v>
                </c:pt>
                <c:pt idx="661">
                  <c:v>15.0</c:v>
                </c:pt>
                <c:pt idx="662">
                  <c:v>16.0</c:v>
                </c:pt>
                <c:pt idx="663">
                  <c:v>16.0</c:v>
                </c:pt>
                <c:pt idx="664">
                  <c:v>15.0</c:v>
                </c:pt>
                <c:pt idx="665">
                  <c:v>15.0</c:v>
                </c:pt>
                <c:pt idx="666">
                  <c:v>15.0</c:v>
                </c:pt>
                <c:pt idx="667">
                  <c:v>14.0</c:v>
                </c:pt>
                <c:pt idx="668">
                  <c:v>15.0</c:v>
                </c:pt>
                <c:pt idx="669">
                  <c:v>16.0</c:v>
                </c:pt>
                <c:pt idx="670">
                  <c:v>15.0</c:v>
                </c:pt>
                <c:pt idx="671">
                  <c:v>16.0</c:v>
                </c:pt>
                <c:pt idx="672">
                  <c:v>16.0</c:v>
                </c:pt>
                <c:pt idx="673">
                  <c:v>16.0</c:v>
                </c:pt>
                <c:pt idx="674">
                  <c:v>14.0</c:v>
                </c:pt>
                <c:pt idx="675">
                  <c:v>15.0</c:v>
                </c:pt>
                <c:pt idx="676">
                  <c:v>4.0</c:v>
                </c:pt>
                <c:pt idx="677">
                  <c:v>16.0</c:v>
                </c:pt>
                <c:pt idx="678">
                  <c:v>16.0</c:v>
                </c:pt>
                <c:pt idx="679">
                  <c:v>16.0</c:v>
                </c:pt>
                <c:pt idx="680">
                  <c:v>16.0</c:v>
                </c:pt>
                <c:pt idx="681">
                  <c:v>11.0</c:v>
                </c:pt>
                <c:pt idx="682">
                  <c:v>16.0</c:v>
                </c:pt>
                <c:pt idx="683">
                  <c:v>16.0</c:v>
                </c:pt>
                <c:pt idx="684">
                  <c:v>15.0</c:v>
                </c:pt>
                <c:pt idx="685">
                  <c:v>16.0</c:v>
                </c:pt>
                <c:pt idx="686">
                  <c:v>12.0</c:v>
                </c:pt>
                <c:pt idx="687">
                  <c:v>15.0</c:v>
                </c:pt>
                <c:pt idx="688">
                  <c:v>16.0</c:v>
                </c:pt>
                <c:pt idx="689">
                  <c:v>3.0</c:v>
                </c:pt>
                <c:pt idx="690">
                  <c:v>15.0</c:v>
                </c:pt>
                <c:pt idx="691">
                  <c:v>16.0</c:v>
                </c:pt>
                <c:pt idx="692">
                  <c:v>15.0</c:v>
                </c:pt>
                <c:pt idx="693">
                  <c:v>16.0</c:v>
                </c:pt>
                <c:pt idx="694">
                  <c:v>16.0</c:v>
                </c:pt>
                <c:pt idx="695">
                  <c:v>16.0</c:v>
                </c:pt>
                <c:pt idx="696">
                  <c:v>16.0</c:v>
                </c:pt>
                <c:pt idx="697">
                  <c:v>16.0</c:v>
                </c:pt>
                <c:pt idx="698">
                  <c:v>14.0</c:v>
                </c:pt>
                <c:pt idx="699">
                  <c:v>16.0</c:v>
                </c:pt>
                <c:pt idx="700">
                  <c:v>16.0</c:v>
                </c:pt>
                <c:pt idx="701">
                  <c:v>14.0</c:v>
                </c:pt>
                <c:pt idx="702">
                  <c:v>15.0</c:v>
                </c:pt>
                <c:pt idx="703">
                  <c:v>13.0</c:v>
                </c:pt>
                <c:pt idx="704">
                  <c:v>16.0</c:v>
                </c:pt>
                <c:pt idx="705">
                  <c:v>16.0</c:v>
                </c:pt>
                <c:pt idx="706">
                  <c:v>15.0</c:v>
                </c:pt>
                <c:pt idx="707">
                  <c:v>16.0</c:v>
                </c:pt>
                <c:pt idx="708">
                  <c:v>16.0</c:v>
                </c:pt>
                <c:pt idx="709">
                  <c:v>16.0</c:v>
                </c:pt>
                <c:pt idx="710">
                  <c:v>14.0</c:v>
                </c:pt>
                <c:pt idx="711">
                  <c:v>13.0</c:v>
                </c:pt>
                <c:pt idx="712">
                  <c:v>15.0</c:v>
                </c:pt>
                <c:pt idx="713">
                  <c:v>16.0</c:v>
                </c:pt>
                <c:pt idx="714">
                  <c:v>16.0</c:v>
                </c:pt>
                <c:pt idx="715">
                  <c:v>16.0</c:v>
                </c:pt>
                <c:pt idx="716">
                  <c:v>16.0</c:v>
                </c:pt>
                <c:pt idx="717">
                  <c:v>16.0</c:v>
                </c:pt>
                <c:pt idx="718">
                  <c:v>15.0</c:v>
                </c:pt>
                <c:pt idx="719">
                  <c:v>16.0</c:v>
                </c:pt>
                <c:pt idx="720">
                  <c:v>16.0</c:v>
                </c:pt>
                <c:pt idx="721">
                  <c:v>16.0</c:v>
                </c:pt>
                <c:pt idx="722">
                  <c:v>15.0</c:v>
                </c:pt>
                <c:pt idx="723">
                  <c:v>16.0</c:v>
                </c:pt>
                <c:pt idx="724">
                  <c:v>16.0</c:v>
                </c:pt>
                <c:pt idx="725">
                  <c:v>16.0</c:v>
                </c:pt>
                <c:pt idx="726">
                  <c:v>16.0</c:v>
                </c:pt>
                <c:pt idx="727">
                  <c:v>16.0</c:v>
                </c:pt>
                <c:pt idx="728">
                  <c:v>16.0</c:v>
                </c:pt>
                <c:pt idx="729">
                  <c:v>16.0</c:v>
                </c:pt>
                <c:pt idx="730">
                  <c:v>15.0</c:v>
                </c:pt>
                <c:pt idx="731">
                  <c:v>16.0</c:v>
                </c:pt>
                <c:pt idx="732">
                  <c:v>15.0</c:v>
                </c:pt>
                <c:pt idx="733">
                  <c:v>16.0</c:v>
                </c:pt>
                <c:pt idx="734">
                  <c:v>14.0</c:v>
                </c:pt>
                <c:pt idx="735">
                  <c:v>16.0</c:v>
                </c:pt>
                <c:pt idx="736">
                  <c:v>16.0</c:v>
                </c:pt>
                <c:pt idx="737">
                  <c:v>16.0</c:v>
                </c:pt>
                <c:pt idx="738">
                  <c:v>14.0</c:v>
                </c:pt>
                <c:pt idx="739">
                  <c:v>16.0</c:v>
                </c:pt>
                <c:pt idx="740">
                  <c:v>15.0</c:v>
                </c:pt>
                <c:pt idx="741">
                  <c:v>16.0</c:v>
                </c:pt>
                <c:pt idx="742">
                  <c:v>16.0</c:v>
                </c:pt>
                <c:pt idx="743">
                  <c:v>16.0</c:v>
                </c:pt>
                <c:pt idx="744">
                  <c:v>16.0</c:v>
                </c:pt>
                <c:pt idx="745">
                  <c:v>15.0</c:v>
                </c:pt>
                <c:pt idx="746">
                  <c:v>15.0</c:v>
                </c:pt>
                <c:pt idx="747">
                  <c:v>16.0</c:v>
                </c:pt>
                <c:pt idx="748">
                  <c:v>16.0</c:v>
                </c:pt>
                <c:pt idx="749">
                  <c:v>16.0</c:v>
                </c:pt>
                <c:pt idx="750">
                  <c:v>16.0</c:v>
                </c:pt>
                <c:pt idx="751">
                  <c:v>15.0</c:v>
                </c:pt>
                <c:pt idx="752">
                  <c:v>14.0</c:v>
                </c:pt>
                <c:pt idx="753">
                  <c:v>14.0</c:v>
                </c:pt>
                <c:pt idx="754">
                  <c:v>16.0</c:v>
                </c:pt>
                <c:pt idx="755">
                  <c:v>16.0</c:v>
                </c:pt>
                <c:pt idx="756">
                  <c:v>14.0</c:v>
                </c:pt>
                <c:pt idx="757">
                  <c:v>13.0</c:v>
                </c:pt>
                <c:pt idx="758">
                  <c:v>15.0</c:v>
                </c:pt>
                <c:pt idx="759">
                  <c:v>16.0</c:v>
                </c:pt>
                <c:pt idx="760">
                  <c:v>15.0</c:v>
                </c:pt>
                <c:pt idx="761">
                  <c:v>15.0</c:v>
                </c:pt>
                <c:pt idx="762">
                  <c:v>16.0</c:v>
                </c:pt>
                <c:pt idx="763">
                  <c:v>16.0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6200408"/>
        <c:axId val="1774695512"/>
      </c:scatterChart>
      <c:valAx>
        <c:axId val="1776200408"/>
        <c:scaling>
          <c:orientation val="minMax"/>
          <c:max val="4.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774695512"/>
        <c:crosses val="autoZero"/>
        <c:crossBetween val="midCat"/>
      </c:valAx>
      <c:valAx>
        <c:axId val="1774695512"/>
        <c:scaling>
          <c:orientation val="minMax"/>
          <c:max val="18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6200408"/>
        <c:crosses val="autoZero"/>
        <c:crossBetween val="midCat"/>
        <c:majorUnit val="4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/>
          <a:ea typeface="DejaVu Serif Condensed" pitchFamily="18" charset="0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2700">
              <a:solidFill>
                <a:schemeClr val="tx2"/>
              </a:solidFill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'Task-trace'!$G$3:$G$644</c:f>
              <c:numCache>
                <c:formatCode>General</c:formatCode>
                <c:ptCount val="642"/>
                <c:pt idx="0">
                  <c:v>0.0</c:v>
                </c:pt>
                <c:pt idx="1">
                  <c:v>0.005</c:v>
                </c:pt>
                <c:pt idx="2">
                  <c:v>0.01</c:v>
                </c:pt>
                <c:pt idx="3">
                  <c:v>0.015</c:v>
                </c:pt>
                <c:pt idx="4">
                  <c:v>0.02</c:v>
                </c:pt>
                <c:pt idx="5">
                  <c:v>0.025</c:v>
                </c:pt>
                <c:pt idx="6">
                  <c:v>0.03</c:v>
                </c:pt>
                <c:pt idx="7">
                  <c:v>0.035</c:v>
                </c:pt>
                <c:pt idx="8">
                  <c:v>0.04</c:v>
                </c:pt>
                <c:pt idx="9">
                  <c:v>0.045</c:v>
                </c:pt>
                <c:pt idx="10">
                  <c:v>0.05</c:v>
                </c:pt>
                <c:pt idx="11">
                  <c:v>0.055</c:v>
                </c:pt>
                <c:pt idx="12">
                  <c:v>0.06</c:v>
                </c:pt>
                <c:pt idx="13">
                  <c:v>0.065</c:v>
                </c:pt>
                <c:pt idx="14">
                  <c:v>0.07</c:v>
                </c:pt>
                <c:pt idx="15">
                  <c:v>0.075</c:v>
                </c:pt>
                <c:pt idx="16">
                  <c:v>0.08</c:v>
                </c:pt>
                <c:pt idx="17">
                  <c:v>0.085</c:v>
                </c:pt>
                <c:pt idx="18">
                  <c:v>0.09</c:v>
                </c:pt>
                <c:pt idx="19">
                  <c:v>0.095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</c:v>
                </c:pt>
                <c:pt idx="28">
                  <c:v>0.14</c:v>
                </c:pt>
                <c:pt idx="29">
                  <c:v>0.145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</c:v>
                </c:pt>
                <c:pt idx="34">
                  <c:v>0.17</c:v>
                </c:pt>
                <c:pt idx="35">
                  <c:v>0.175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</c:v>
                </c:pt>
                <c:pt idx="40">
                  <c:v>0.2</c:v>
                </c:pt>
                <c:pt idx="41">
                  <c:v>0.205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</c:v>
                </c:pt>
                <c:pt idx="46">
                  <c:v>0.23</c:v>
                </c:pt>
                <c:pt idx="47">
                  <c:v>0.235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</c:v>
                </c:pt>
                <c:pt idx="54">
                  <c:v>0.27</c:v>
                </c:pt>
                <c:pt idx="55">
                  <c:v>0.275</c:v>
                </c:pt>
                <c:pt idx="56">
                  <c:v>0.28</c:v>
                </c:pt>
                <c:pt idx="57">
                  <c:v>0.285</c:v>
                </c:pt>
                <c:pt idx="58">
                  <c:v>0.29</c:v>
                </c:pt>
                <c:pt idx="59">
                  <c:v>0.295</c:v>
                </c:pt>
                <c:pt idx="60">
                  <c:v>0.3</c:v>
                </c:pt>
                <c:pt idx="61">
                  <c:v>0.305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</c:v>
                </c:pt>
                <c:pt idx="66">
                  <c:v>0.33</c:v>
                </c:pt>
                <c:pt idx="67">
                  <c:v>0.335</c:v>
                </c:pt>
                <c:pt idx="68">
                  <c:v>0.34</c:v>
                </c:pt>
                <c:pt idx="69">
                  <c:v>0.345</c:v>
                </c:pt>
                <c:pt idx="70">
                  <c:v>0.35</c:v>
                </c:pt>
                <c:pt idx="71">
                  <c:v>0.355</c:v>
                </c:pt>
                <c:pt idx="72">
                  <c:v>0.36</c:v>
                </c:pt>
                <c:pt idx="73">
                  <c:v>0.365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</c:v>
                </c:pt>
                <c:pt idx="78">
                  <c:v>0.39</c:v>
                </c:pt>
                <c:pt idx="79">
                  <c:v>0.395</c:v>
                </c:pt>
                <c:pt idx="80">
                  <c:v>0.4</c:v>
                </c:pt>
                <c:pt idx="81">
                  <c:v>0.405</c:v>
                </c:pt>
                <c:pt idx="82">
                  <c:v>0.41</c:v>
                </c:pt>
                <c:pt idx="83">
                  <c:v>0.415</c:v>
                </c:pt>
                <c:pt idx="84">
                  <c:v>0.42</c:v>
                </c:pt>
                <c:pt idx="85">
                  <c:v>0.425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</c:v>
                </c:pt>
                <c:pt idx="90">
                  <c:v>0.45</c:v>
                </c:pt>
                <c:pt idx="91">
                  <c:v>0.455</c:v>
                </c:pt>
                <c:pt idx="92">
                  <c:v>0.46</c:v>
                </c:pt>
                <c:pt idx="93">
                  <c:v>0.465</c:v>
                </c:pt>
                <c:pt idx="94">
                  <c:v>0.47</c:v>
                </c:pt>
                <c:pt idx="95">
                  <c:v>0.475</c:v>
                </c:pt>
                <c:pt idx="96">
                  <c:v>0.48</c:v>
                </c:pt>
                <c:pt idx="97">
                  <c:v>0.485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</c:v>
                </c:pt>
                <c:pt idx="104">
                  <c:v>0.52</c:v>
                </c:pt>
                <c:pt idx="105">
                  <c:v>0.525</c:v>
                </c:pt>
                <c:pt idx="106">
                  <c:v>0.53</c:v>
                </c:pt>
                <c:pt idx="107">
                  <c:v>0.535</c:v>
                </c:pt>
                <c:pt idx="108">
                  <c:v>0.54</c:v>
                </c:pt>
                <c:pt idx="109">
                  <c:v>0.545</c:v>
                </c:pt>
                <c:pt idx="110">
                  <c:v>0.55</c:v>
                </c:pt>
                <c:pt idx="111">
                  <c:v>0.555</c:v>
                </c:pt>
                <c:pt idx="112">
                  <c:v>0.56</c:v>
                </c:pt>
                <c:pt idx="113">
                  <c:v>0.565</c:v>
                </c:pt>
                <c:pt idx="114">
                  <c:v>0.57</c:v>
                </c:pt>
                <c:pt idx="115">
                  <c:v>0.575</c:v>
                </c:pt>
                <c:pt idx="116">
                  <c:v>0.58</c:v>
                </c:pt>
                <c:pt idx="117">
                  <c:v>0.585</c:v>
                </c:pt>
                <c:pt idx="118">
                  <c:v>0.59</c:v>
                </c:pt>
                <c:pt idx="119">
                  <c:v>0.595</c:v>
                </c:pt>
                <c:pt idx="120">
                  <c:v>0.6</c:v>
                </c:pt>
                <c:pt idx="121">
                  <c:v>0.605</c:v>
                </c:pt>
                <c:pt idx="122">
                  <c:v>0.61</c:v>
                </c:pt>
                <c:pt idx="123">
                  <c:v>0.615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</c:v>
                </c:pt>
                <c:pt idx="128">
                  <c:v>0.64</c:v>
                </c:pt>
                <c:pt idx="129">
                  <c:v>0.645</c:v>
                </c:pt>
                <c:pt idx="130">
                  <c:v>0.65</c:v>
                </c:pt>
                <c:pt idx="131">
                  <c:v>0.655</c:v>
                </c:pt>
                <c:pt idx="132">
                  <c:v>0.66</c:v>
                </c:pt>
                <c:pt idx="133">
                  <c:v>0.665</c:v>
                </c:pt>
                <c:pt idx="134">
                  <c:v>0.67</c:v>
                </c:pt>
                <c:pt idx="135">
                  <c:v>0.675</c:v>
                </c:pt>
                <c:pt idx="136">
                  <c:v>0.68</c:v>
                </c:pt>
                <c:pt idx="137">
                  <c:v>0.685</c:v>
                </c:pt>
                <c:pt idx="138">
                  <c:v>0.69</c:v>
                </c:pt>
                <c:pt idx="139">
                  <c:v>0.695</c:v>
                </c:pt>
                <c:pt idx="140">
                  <c:v>0.7</c:v>
                </c:pt>
                <c:pt idx="141">
                  <c:v>0.705</c:v>
                </c:pt>
                <c:pt idx="142">
                  <c:v>0.71</c:v>
                </c:pt>
                <c:pt idx="143">
                  <c:v>0.715</c:v>
                </c:pt>
                <c:pt idx="144">
                  <c:v>0.72</c:v>
                </c:pt>
                <c:pt idx="145">
                  <c:v>0.725</c:v>
                </c:pt>
                <c:pt idx="146">
                  <c:v>0.73</c:v>
                </c:pt>
                <c:pt idx="147">
                  <c:v>0.735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</c:v>
                </c:pt>
                <c:pt idx="154">
                  <c:v>0.77</c:v>
                </c:pt>
                <c:pt idx="155">
                  <c:v>0.775</c:v>
                </c:pt>
                <c:pt idx="156">
                  <c:v>0.78</c:v>
                </c:pt>
                <c:pt idx="157">
                  <c:v>0.785</c:v>
                </c:pt>
                <c:pt idx="158">
                  <c:v>0.79</c:v>
                </c:pt>
                <c:pt idx="159">
                  <c:v>0.795</c:v>
                </c:pt>
                <c:pt idx="160">
                  <c:v>0.8</c:v>
                </c:pt>
                <c:pt idx="161">
                  <c:v>0.805</c:v>
                </c:pt>
                <c:pt idx="162">
                  <c:v>0.81</c:v>
                </c:pt>
                <c:pt idx="163">
                  <c:v>0.815</c:v>
                </c:pt>
                <c:pt idx="164">
                  <c:v>0.82</c:v>
                </c:pt>
                <c:pt idx="165">
                  <c:v>0.825</c:v>
                </c:pt>
                <c:pt idx="166">
                  <c:v>0.83</c:v>
                </c:pt>
                <c:pt idx="167">
                  <c:v>0.835</c:v>
                </c:pt>
                <c:pt idx="168">
                  <c:v>0.84</c:v>
                </c:pt>
                <c:pt idx="169">
                  <c:v>0.845</c:v>
                </c:pt>
                <c:pt idx="170">
                  <c:v>0.85</c:v>
                </c:pt>
                <c:pt idx="171">
                  <c:v>0.855</c:v>
                </c:pt>
                <c:pt idx="172">
                  <c:v>0.86</c:v>
                </c:pt>
                <c:pt idx="173">
                  <c:v>0.865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</c:v>
                </c:pt>
                <c:pt idx="178">
                  <c:v>0.89</c:v>
                </c:pt>
                <c:pt idx="179">
                  <c:v>0.895</c:v>
                </c:pt>
                <c:pt idx="180">
                  <c:v>0.9</c:v>
                </c:pt>
                <c:pt idx="181">
                  <c:v>0.905</c:v>
                </c:pt>
                <c:pt idx="182">
                  <c:v>0.91</c:v>
                </c:pt>
                <c:pt idx="183">
                  <c:v>0.915</c:v>
                </c:pt>
                <c:pt idx="184">
                  <c:v>0.92</c:v>
                </c:pt>
                <c:pt idx="185">
                  <c:v>0.925</c:v>
                </c:pt>
                <c:pt idx="186">
                  <c:v>0.93</c:v>
                </c:pt>
                <c:pt idx="187">
                  <c:v>0.935</c:v>
                </c:pt>
                <c:pt idx="188">
                  <c:v>0.94</c:v>
                </c:pt>
                <c:pt idx="189">
                  <c:v>0.945</c:v>
                </c:pt>
                <c:pt idx="190">
                  <c:v>0.95</c:v>
                </c:pt>
                <c:pt idx="191">
                  <c:v>0.955</c:v>
                </c:pt>
                <c:pt idx="192">
                  <c:v>0.96</c:v>
                </c:pt>
                <c:pt idx="193">
                  <c:v>0.965</c:v>
                </c:pt>
                <c:pt idx="194">
                  <c:v>0.97</c:v>
                </c:pt>
                <c:pt idx="195">
                  <c:v>0.975</c:v>
                </c:pt>
                <c:pt idx="196">
                  <c:v>0.98</c:v>
                </c:pt>
                <c:pt idx="197">
                  <c:v>0.985</c:v>
                </c:pt>
                <c:pt idx="198">
                  <c:v>0.99</c:v>
                </c:pt>
                <c:pt idx="199">
                  <c:v>0.995</c:v>
                </c:pt>
                <c:pt idx="200">
                  <c:v>1.0</c:v>
                </c:pt>
                <c:pt idx="201">
                  <c:v>1.005</c:v>
                </c:pt>
                <c:pt idx="202">
                  <c:v>1.01</c:v>
                </c:pt>
                <c:pt idx="203">
                  <c:v>1.015</c:v>
                </c:pt>
                <c:pt idx="204">
                  <c:v>1.02</c:v>
                </c:pt>
                <c:pt idx="205">
                  <c:v>1.025</c:v>
                </c:pt>
                <c:pt idx="206">
                  <c:v>1.03</c:v>
                </c:pt>
                <c:pt idx="207">
                  <c:v>1.035</c:v>
                </c:pt>
                <c:pt idx="208">
                  <c:v>1.04</c:v>
                </c:pt>
                <c:pt idx="209">
                  <c:v>1.045</c:v>
                </c:pt>
                <c:pt idx="210">
                  <c:v>1.05</c:v>
                </c:pt>
                <c:pt idx="211">
                  <c:v>1.055</c:v>
                </c:pt>
                <c:pt idx="212">
                  <c:v>1.06</c:v>
                </c:pt>
                <c:pt idx="213">
                  <c:v>1.065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</c:v>
                </c:pt>
                <c:pt idx="219">
                  <c:v>1.095</c:v>
                </c:pt>
                <c:pt idx="220">
                  <c:v>1.1</c:v>
                </c:pt>
                <c:pt idx="221">
                  <c:v>1.105</c:v>
                </c:pt>
                <c:pt idx="222">
                  <c:v>1.11</c:v>
                </c:pt>
                <c:pt idx="223">
                  <c:v>1.115</c:v>
                </c:pt>
                <c:pt idx="224">
                  <c:v>1.12</c:v>
                </c:pt>
                <c:pt idx="225">
                  <c:v>1.125</c:v>
                </c:pt>
                <c:pt idx="226">
                  <c:v>1.13</c:v>
                </c:pt>
                <c:pt idx="227">
                  <c:v>1.135</c:v>
                </c:pt>
                <c:pt idx="228">
                  <c:v>1.14</c:v>
                </c:pt>
                <c:pt idx="229">
                  <c:v>1.145</c:v>
                </c:pt>
                <c:pt idx="230">
                  <c:v>1.15</c:v>
                </c:pt>
                <c:pt idx="231">
                  <c:v>1.155</c:v>
                </c:pt>
                <c:pt idx="232">
                  <c:v>1.16</c:v>
                </c:pt>
                <c:pt idx="233">
                  <c:v>1.165</c:v>
                </c:pt>
                <c:pt idx="234">
                  <c:v>1.17</c:v>
                </c:pt>
                <c:pt idx="235">
                  <c:v>1.175</c:v>
                </c:pt>
                <c:pt idx="236">
                  <c:v>1.18</c:v>
                </c:pt>
                <c:pt idx="237">
                  <c:v>1.185</c:v>
                </c:pt>
                <c:pt idx="238">
                  <c:v>1.19</c:v>
                </c:pt>
                <c:pt idx="239">
                  <c:v>1.195</c:v>
                </c:pt>
                <c:pt idx="240">
                  <c:v>1.2</c:v>
                </c:pt>
                <c:pt idx="241">
                  <c:v>1.205</c:v>
                </c:pt>
                <c:pt idx="242">
                  <c:v>1.21</c:v>
                </c:pt>
                <c:pt idx="243">
                  <c:v>1.215</c:v>
                </c:pt>
                <c:pt idx="244">
                  <c:v>1.22</c:v>
                </c:pt>
                <c:pt idx="245">
                  <c:v>1.225</c:v>
                </c:pt>
                <c:pt idx="246">
                  <c:v>1.23</c:v>
                </c:pt>
                <c:pt idx="247">
                  <c:v>1.235</c:v>
                </c:pt>
                <c:pt idx="248">
                  <c:v>1.24</c:v>
                </c:pt>
                <c:pt idx="249">
                  <c:v>1.245</c:v>
                </c:pt>
                <c:pt idx="250">
                  <c:v>1.25</c:v>
                </c:pt>
                <c:pt idx="251">
                  <c:v>1.255</c:v>
                </c:pt>
                <c:pt idx="252">
                  <c:v>1.26</c:v>
                </c:pt>
                <c:pt idx="253">
                  <c:v>1.265</c:v>
                </c:pt>
                <c:pt idx="254">
                  <c:v>1.27</c:v>
                </c:pt>
                <c:pt idx="255">
                  <c:v>1.275</c:v>
                </c:pt>
                <c:pt idx="256">
                  <c:v>1.28</c:v>
                </c:pt>
                <c:pt idx="257">
                  <c:v>1.285</c:v>
                </c:pt>
                <c:pt idx="258">
                  <c:v>1.29</c:v>
                </c:pt>
                <c:pt idx="259">
                  <c:v>1.295</c:v>
                </c:pt>
                <c:pt idx="260">
                  <c:v>1.3</c:v>
                </c:pt>
                <c:pt idx="261">
                  <c:v>1.305</c:v>
                </c:pt>
                <c:pt idx="262">
                  <c:v>1.31</c:v>
                </c:pt>
                <c:pt idx="263">
                  <c:v>1.315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</c:v>
                </c:pt>
                <c:pt idx="277">
                  <c:v>1.385</c:v>
                </c:pt>
                <c:pt idx="278">
                  <c:v>1.39</c:v>
                </c:pt>
                <c:pt idx="279">
                  <c:v>1.395</c:v>
                </c:pt>
                <c:pt idx="280">
                  <c:v>1.4</c:v>
                </c:pt>
                <c:pt idx="281">
                  <c:v>1.405</c:v>
                </c:pt>
                <c:pt idx="282">
                  <c:v>1.41</c:v>
                </c:pt>
                <c:pt idx="283">
                  <c:v>1.415</c:v>
                </c:pt>
                <c:pt idx="284">
                  <c:v>1.42</c:v>
                </c:pt>
                <c:pt idx="285">
                  <c:v>1.425</c:v>
                </c:pt>
                <c:pt idx="286">
                  <c:v>1.43</c:v>
                </c:pt>
                <c:pt idx="287">
                  <c:v>1.435</c:v>
                </c:pt>
                <c:pt idx="288">
                  <c:v>1.44</c:v>
                </c:pt>
                <c:pt idx="289">
                  <c:v>1.445</c:v>
                </c:pt>
                <c:pt idx="290">
                  <c:v>1.45</c:v>
                </c:pt>
                <c:pt idx="291">
                  <c:v>1.455</c:v>
                </c:pt>
                <c:pt idx="292">
                  <c:v>1.46</c:v>
                </c:pt>
                <c:pt idx="293">
                  <c:v>1.465</c:v>
                </c:pt>
                <c:pt idx="294">
                  <c:v>1.47</c:v>
                </c:pt>
                <c:pt idx="295">
                  <c:v>1.475</c:v>
                </c:pt>
                <c:pt idx="296">
                  <c:v>1.48</c:v>
                </c:pt>
                <c:pt idx="297">
                  <c:v>1.485</c:v>
                </c:pt>
                <c:pt idx="298">
                  <c:v>1.49</c:v>
                </c:pt>
                <c:pt idx="299">
                  <c:v>1.495</c:v>
                </c:pt>
                <c:pt idx="300">
                  <c:v>1.5</c:v>
                </c:pt>
                <c:pt idx="301">
                  <c:v>1.505</c:v>
                </c:pt>
                <c:pt idx="302">
                  <c:v>1.51</c:v>
                </c:pt>
                <c:pt idx="303">
                  <c:v>1.515</c:v>
                </c:pt>
                <c:pt idx="304">
                  <c:v>1.52</c:v>
                </c:pt>
                <c:pt idx="305">
                  <c:v>1.525</c:v>
                </c:pt>
                <c:pt idx="306">
                  <c:v>1.53</c:v>
                </c:pt>
                <c:pt idx="307">
                  <c:v>1.535</c:v>
                </c:pt>
                <c:pt idx="308">
                  <c:v>1.54</c:v>
                </c:pt>
                <c:pt idx="309">
                  <c:v>1.545</c:v>
                </c:pt>
                <c:pt idx="310">
                  <c:v>1.55</c:v>
                </c:pt>
                <c:pt idx="311">
                  <c:v>1.555</c:v>
                </c:pt>
                <c:pt idx="312">
                  <c:v>1.56</c:v>
                </c:pt>
                <c:pt idx="313">
                  <c:v>1.565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</c:v>
                </c:pt>
                <c:pt idx="327">
                  <c:v>1.635</c:v>
                </c:pt>
                <c:pt idx="328">
                  <c:v>1.64</c:v>
                </c:pt>
                <c:pt idx="329">
                  <c:v>1.645</c:v>
                </c:pt>
                <c:pt idx="330">
                  <c:v>1.65</c:v>
                </c:pt>
                <c:pt idx="331">
                  <c:v>1.655</c:v>
                </c:pt>
                <c:pt idx="332">
                  <c:v>1.66</c:v>
                </c:pt>
                <c:pt idx="333">
                  <c:v>1.665</c:v>
                </c:pt>
                <c:pt idx="334">
                  <c:v>1.67</c:v>
                </c:pt>
                <c:pt idx="335">
                  <c:v>1.675</c:v>
                </c:pt>
                <c:pt idx="336">
                  <c:v>1.68</c:v>
                </c:pt>
                <c:pt idx="337">
                  <c:v>1.685</c:v>
                </c:pt>
                <c:pt idx="338">
                  <c:v>1.69</c:v>
                </c:pt>
                <c:pt idx="339">
                  <c:v>1.695</c:v>
                </c:pt>
                <c:pt idx="340">
                  <c:v>1.7</c:v>
                </c:pt>
                <c:pt idx="341">
                  <c:v>1.705</c:v>
                </c:pt>
                <c:pt idx="342">
                  <c:v>1.71</c:v>
                </c:pt>
                <c:pt idx="343">
                  <c:v>1.715</c:v>
                </c:pt>
                <c:pt idx="344">
                  <c:v>1.72</c:v>
                </c:pt>
                <c:pt idx="345">
                  <c:v>1.725</c:v>
                </c:pt>
                <c:pt idx="346">
                  <c:v>1.73</c:v>
                </c:pt>
                <c:pt idx="347">
                  <c:v>1.735</c:v>
                </c:pt>
                <c:pt idx="348">
                  <c:v>1.74</c:v>
                </c:pt>
                <c:pt idx="349">
                  <c:v>1.745</c:v>
                </c:pt>
                <c:pt idx="350">
                  <c:v>1.75</c:v>
                </c:pt>
                <c:pt idx="351">
                  <c:v>1.755</c:v>
                </c:pt>
                <c:pt idx="352">
                  <c:v>1.76</c:v>
                </c:pt>
                <c:pt idx="353">
                  <c:v>1.765</c:v>
                </c:pt>
                <c:pt idx="354">
                  <c:v>1.77</c:v>
                </c:pt>
                <c:pt idx="355">
                  <c:v>1.775</c:v>
                </c:pt>
                <c:pt idx="356">
                  <c:v>1.78</c:v>
                </c:pt>
                <c:pt idx="357">
                  <c:v>1.785</c:v>
                </c:pt>
                <c:pt idx="358">
                  <c:v>1.79</c:v>
                </c:pt>
                <c:pt idx="359">
                  <c:v>1.795</c:v>
                </c:pt>
                <c:pt idx="360">
                  <c:v>1.8</c:v>
                </c:pt>
                <c:pt idx="361">
                  <c:v>1.805</c:v>
                </c:pt>
                <c:pt idx="362">
                  <c:v>1.81</c:v>
                </c:pt>
                <c:pt idx="363">
                  <c:v>1.815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</c:v>
                </c:pt>
                <c:pt idx="377">
                  <c:v>1.885</c:v>
                </c:pt>
                <c:pt idx="378">
                  <c:v>1.89</c:v>
                </c:pt>
                <c:pt idx="379">
                  <c:v>1.895</c:v>
                </c:pt>
                <c:pt idx="380">
                  <c:v>1.9</c:v>
                </c:pt>
                <c:pt idx="381">
                  <c:v>1.905</c:v>
                </c:pt>
                <c:pt idx="382">
                  <c:v>1.91</c:v>
                </c:pt>
                <c:pt idx="383">
                  <c:v>1.915</c:v>
                </c:pt>
                <c:pt idx="384">
                  <c:v>1.92</c:v>
                </c:pt>
                <c:pt idx="385">
                  <c:v>1.925</c:v>
                </c:pt>
                <c:pt idx="386">
                  <c:v>1.93</c:v>
                </c:pt>
                <c:pt idx="387">
                  <c:v>1.935</c:v>
                </c:pt>
                <c:pt idx="388">
                  <c:v>1.94</c:v>
                </c:pt>
                <c:pt idx="389">
                  <c:v>1.945</c:v>
                </c:pt>
                <c:pt idx="390">
                  <c:v>1.95</c:v>
                </c:pt>
                <c:pt idx="391">
                  <c:v>1.955</c:v>
                </c:pt>
                <c:pt idx="392">
                  <c:v>1.96</c:v>
                </c:pt>
                <c:pt idx="393">
                  <c:v>1.965</c:v>
                </c:pt>
                <c:pt idx="394">
                  <c:v>1.97</c:v>
                </c:pt>
                <c:pt idx="395">
                  <c:v>1.975</c:v>
                </c:pt>
                <c:pt idx="396">
                  <c:v>1.98</c:v>
                </c:pt>
                <c:pt idx="397">
                  <c:v>1.985</c:v>
                </c:pt>
                <c:pt idx="398">
                  <c:v>1.99</c:v>
                </c:pt>
                <c:pt idx="399">
                  <c:v>1.995</c:v>
                </c:pt>
                <c:pt idx="400">
                  <c:v>2.0</c:v>
                </c:pt>
                <c:pt idx="401">
                  <c:v>2.005</c:v>
                </c:pt>
                <c:pt idx="402">
                  <c:v>2.01</c:v>
                </c:pt>
                <c:pt idx="403">
                  <c:v>2.015</c:v>
                </c:pt>
                <c:pt idx="404">
                  <c:v>2.02</c:v>
                </c:pt>
                <c:pt idx="405">
                  <c:v>2.025</c:v>
                </c:pt>
                <c:pt idx="406">
                  <c:v>2.03</c:v>
                </c:pt>
                <c:pt idx="407">
                  <c:v>2.035</c:v>
                </c:pt>
                <c:pt idx="408">
                  <c:v>2.04</c:v>
                </c:pt>
                <c:pt idx="409">
                  <c:v>2.045</c:v>
                </c:pt>
                <c:pt idx="410">
                  <c:v>2.05</c:v>
                </c:pt>
                <c:pt idx="411">
                  <c:v>2.055</c:v>
                </c:pt>
                <c:pt idx="412">
                  <c:v>2.06</c:v>
                </c:pt>
                <c:pt idx="413">
                  <c:v>2.065</c:v>
                </c:pt>
                <c:pt idx="414">
                  <c:v>2.07</c:v>
                </c:pt>
                <c:pt idx="415">
                  <c:v>2.075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2.095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2.115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2.135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2.155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</c:v>
                </c:pt>
                <c:pt idx="436">
                  <c:v>2.18</c:v>
                </c:pt>
                <c:pt idx="437">
                  <c:v>2.185</c:v>
                </c:pt>
                <c:pt idx="438">
                  <c:v>2.19</c:v>
                </c:pt>
                <c:pt idx="439">
                  <c:v>2.195</c:v>
                </c:pt>
                <c:pt idx="440">
                  <c:v>2.2</c:v>
                </c:pt>
                <c:pt idx="441">
                  <c:v>2.205</c:v>
                </c:pt>
                <c:pt idx="442">
                  <c:v>2.21</c:v>
                </c:pt>
                <c:pt idx="443">
                  <c:v>2.215</c:v>
                </c:pt>
                <c:pt idx="444">
                  <c:v>2.22</c:v>
                </c:pt>
                <c:pt idx="445">
                  <c:v>2.225</c:v>
                </c:pt>
                <c:pt idx="446">
                  <c:v>2.23</c:v>
                </c:pt>
                <c:pt idx="447">
                  <c:v>2.235</c:v>
                </c:pt>
                <c:pt idx="448">
                  <c:v>2.24</c:v>
                </c:pt>
                <c:pt idx="449">
                  <c:v>2.245</c:v>
                </c:pt>
                <c:pt idx="450">
                  <c:v>2.25</c:v>
                </c:pt>
                <c:pt idx="451">
                  <c:v>2.255</c:v>
                </c:pt>
                <c:pt idx="452">
                  <c:v>2.26</c:v>
                </c:pt>
                <c:pt idx="453">
                  <c:v>2.265</c:v>
                </c:pt>
                <c:pt idx="454">
                  <c:v>2.27</c:v>
                </c:pt>
                <c:pt idx="455">
                  <c:v>2.275</c:v>
                </c:pt>
                <c:pt idx="456">
                  <c:v>2.28</c:v>
                </c:pt>
                <c:pt idx="457">
                  <c:v>2.285</c:v>
                </c:pt>
                <c:pt idx="458">
                  <c:v>2.29</c:v>
                </c:pt>
                <c:pt idx="459">
                  <c:v>2.295</c:v>
                </c:pt>
                <c:pt idx="460">
                  <c:v>2.3</c:v>
                </c:pt>
                <c:pt idx="461">
                  <c:v>2.305</c:v>
                </c:pt>
                <c:pt idx="462">
                  <c:v>2.31</c:v>
                </c:pt>
                <c:pt idx="463">
                  <c:v>2.315</c:v>
                </c:pt>
                <c:pt idx="464">
                  <c:v>2.32</c:v>
                </c:pt>
                <c:pt idx="465">
                  <c:v>2.325</c:v>
                </c:pt>
                <c:pt idx="466">
                  <c:v>2.33</c:v>
                </c:pt>
                <c:pt idx="467">
                  <c:v>2.335</c:v>
                </c:pt>
                <c:pt idx="468">
                  <c:v>2.34</c:v>
                </c:pt>
                <c:pt idx="469">
                  <c:v>2.345</c:v>
                </c:pt>
                <c:pt idx="470">
                  <c:v>2.35</c:v>
                </c:pt>
                <c:pt idx="471">
                  <c:v>2.355</c:v>
                </c:pt>
                <c:pt idx="472">
                  <c:v>2.36</c:v>
                </c:pt>
                <c:pt idx="473">
                  <c:v>2.365</c:v>
                </c:pt>
                <c:pt idx="474">
                  <c:v>2.37</c:v>
                </c:pt>
                <c:pt idx="475">
                  <c:v>2.375</c:v>
                </c:pt>
                <c:pt idx="476">
                  <c:v>2.38</c:v>
                </c:pt>
                <c:pt idx="477">
                  <c:v>2.385</c:v>
                </c:pt>
                <c:pt idx="478">
                  <c:v>2.39</c:v>
                </c:pt>
                <c:pt idx="479">
                  <c:v>2.395</c:v>
                </c:pt>
                <c:pt idx="480">
                  <c:v>2.4</c:v>
                </c:pt>
                <c:pt idx="481">
                  <c:v>2.405</c:v>
                </c:pt>
                <c:pt idx="482">
                  <c:v>2.41</c:v>
                </c:pt>
                <c:pt idx="483">
                  <c:v>2.415</c:v>
                </c:pt>
                <c:pt idx="484">
                  <c:v>2.42</c:v>
                </c:pt>
                <c:pt idx="485">
                  <c:v>2.425</c:v>
                </c:pt>
                <c:pt idx="486">
                  <c:v>2.43</c:v>
                </c:pt>
                <c:pt idx="487">
                  <c:v>2.435</c:v>
                </c:pt>
                <c:pt idx="488">
                  <c:v>2.44</c:v>
                </c:pt>
                <c:pt idx="489">
                  <c:v>2.445</c:v>
                </c:pt>
                <c:pt idx="490">
                  <c:v>2.45</c:v>
                </c:pt>
                <c:pt idx="491">
                  <c:v>2.455</c:v>
                </c:pt>
                <c:pt idx="492">
                  <c:v>2.46</c:v>
                </c:pt>
                <c:pt idx="493">
                  <c:v>2.465</c:v>
                </c:pt>
                <c:pt idx="494">
                  <c:v>2.47</c:v>
                </c:pt>
                <c:pt idx="495">
                  <c:v>2.475</c:v>
                </c:pt>
                <c:pt idx="496">
                  <c:v>2.48</c:v>
                </c:pt>
                <c:pt idx="497">
                  <c:v>2.485</c:v>
                </c:pt>
                <c:pt idx="498">
                  <c:v>2.49</c:v>
                </c:pt>
                <c:pt idx="499">
                  <c:v>2.495</c:v>
                </c:pt>
                <c:pt idx="500">
                  <c:v>2.5</c:v>
                </c:pt>
                <c:pt idx="501">
                  <c:v>2.505</c:v>
                </c:pt>
                <c:pt idx="502">
                  <c:v>2.51</c:v>
                </c:pt>
                <c:pt idx="503">
                  <c:v>2.515</c:v>
                </c:pt>
                <c:pt idx="504">
                  <c:v>2.52</c:v>
                </c:pt>
                <c:pt idx="505">
                  <c:v>2.525</c:v>
                </c:pt>
                <c:pt idx="506">
                  <c:v>2.53</c:v>
                </c:pt>
                <c:pt idx="507">
                  <c:v>2.535</c:v>
                </c:pt>
                <c:pt idx="508">
                  <c:v>2.54</c:v>
                </c:pt>
                <c:pt idx="509">
                  <c:v>2.545</c:v>
                </c:pt>
                <c:pt idx="510">
                  <c:v>2.55</c:v>
                </c:pt>
                <c:pt idx="511">
                  <c:v>2.555</c:v>
                </c:pt>
                <c:pt idx="512">
                  <c:v>2.56</c:v>
                </c:pt>
                <c:pt idx="513">
                  <c:v>2.565</c:v>
                </c:pt>
                <c:pt idx="514">
                  <c:v>2.57</c:v>
                </c:pt>
                <c:pt idx="515">
                  <c:v>2.575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2.595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2.615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2.635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2.655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</c:v>
                </c:pt>
                <c:pt idx="536">
                  <c:v>2.68</c:v>
                </c:pt>
                <c:pt idx="537">
                  <c:v>2.685</c:v>
                </c:pt>
                <c:pt idx="538">
                  <c:v>2.69</c:v>
                </c:pt>
                <c:pt idx="539">
                  <c:v>2.695</c:v>
                </c:pt>
                <c:pt idx="540">
                  <c:v>2.7</c:v>
                </c:pt>
                <c:pt idx="541">
                  <c:v>2.705</c:v>
                </c:pt>
                <c:pt idx="542">
                  <c:v>2.71</c:v>
                </c:pt>
                <c:pt idx="543">
                  <c:v>2.715</c:v>
                </c:pt>
                <c:pt idx="544">
                  <c:v>2.72</c:v>
                </c:pt>
                <c:pt idx="545">
                  <c:v>2.725</c:v>
                </c:pt>
                <c:pt idx="546">
                  <c:v>2.73</c:v>
                </c:pt>
                <c:pt idx="547">
                  <c:v>2.735</c:v>
                </c:pt>
                <c:pt idx="548">
                  <c:v>2.74</c:v>
                </c:pt>
                <c:pt idx="549">
                  <c:v>2.745</c:v>
                </c:pt>
                <c:pt idx="550">
                  <c:v>2.75</c:v>
                </c:pt>
                <c:pt idx="551">
                  <c:v>2.755</c:v>
                </c:pt>
                <c:pt idx="552">
                  <c:v>2.76</c:v>
                </c:pt>
                <c:pt idx="553">
                  <c:v>2.765</c:v>
                </c:pt>
                <c:pt idx="554">
                  <c:v>2.77</c:v>
                </c:pt>
                <c:pt idx="555">
                  <c:v>2.775</c:v>
                </c:pt>
                <c:pt idx="556">
                  <c:v>2.78</c:v>
                </c:pt>
                <c:pt idx="557">
                  <c:v>2.785</c:v>
                </c:pt>
                <c:pt idx="558">
                  <c:v>2.79</c:v>
                </c:pt>
                <c:pt idx="559">
                  <c:v>2.795</c:v>
                </c:pt>
                <c:pt idx="560">
                  <c:v>2.8</c:v>
                </c:pt>
                <c:pt idx="561">
                  <c:v>2.805</c:v>
                </c:pt>
                <c:pt idx="562">
                  <c:v>2.81</c:v>
                </c:pt>
                <c:pt idx="563">
                  <c:v>2.815</c:v>
                </c:pt>
                <c:pt idx="564">
                  <c:v>2.82</c:v>
                </c:pt>
                <c:pt idx="565">
                  <c:v>2.825</c:v>
                </c:pt>
                <c:pt idx="566">
                  <c:v>2.83</c:v>
                </c:pt>
                <c:pt idx="567">
                  <c:v>2.835</c:v>
                </c:pt>
                <c:pt idx="568">
                  <c:v>2.84</c:v>
                </c:pt>
                <c:pt idx="569">
                  <c:v>2.845</c:v>
                </c:pt>
                <c:pt idx="570">
                  <c:v>2.85</c:v>
                </c:pt>
                <c:pt idx="571">
                  <c:v>2.855</c:v>
                </c:pt>
                <c:pt idx="572">
                  <c:v>2.86</c:v>
                </c:pt>
                <c:pt idx="573">
                  <c:v>2.865</c:v>
                </c:pt>
                <c:pt idx="574">
                  <c:v>2.87</c:v>
                </c:pt>
                <c:pt idx="575">
                  <c:v>2.875</c:v>
                </c:pt>
                <c:pt idx="576">
                  <c:v>2.88</c:v>
                </c:pt>
                <c:pt idx="577">
                  <c:v>2.885</c:v>
                </c:pt>
                <c:pt idx="578">
                  <c:v>2.89</c:v>
                </c:pt>
                <c:pt idx="579">
                  <c:v>2.895</c:v>
                </c:pt>
                <c:pt idx="580">
                  <c:v>2.9</c:v>
                </c:pt>
                <c:pt idx="581">
                  <c:v>2.905</c:v>
                </c:pt>
                <c:pt idx="582">
                  <c:v>2.91</c:v>
                </c:pt>
                <c:pt idx="583">
                  <c:v>2.915</c:v>
                </c:pt>
                <c:pt idx="584">
                  <c:v>2.92</c:v>
                </c:pt>
                <c:pt idx="585">
                  <c:v>2.925</c:v>
                </c:pt>
                <c:pt idx="586">
                  <c:v>2.93</c:v>
                </c:pt>
                <c:pt idx="587">
                  <c:v>2.935</c:v>
                </c:pt>
                <c:pt idx="588">
                  <c:v>2.94</c:v>
                </c:pt>
                <c:pt idx="589">
                  <c:v>2.945</c:v>
                </c:pt>
                <c:pt idx="590">
                  <c:v>2.95</c:v>
                </c:pt>
                <c:pt idx="591">
                  <c:v>2.955</c:v>
                </c:pt>
                <c:pt idx="592">
                  <c:v>2.96</c:v>
                </c:pt>
                <c:pt idx="593">
                  <c:v>2.965</c:v>
                </c:pt>
                <c:pt idx="594">
                  <c:v>2.97</c:v>
                </c:pt>
                <c:pt idx="595">
                  <c:v>2.975</c:v>
                </c:pt>
                <c:pt idx="596">
                  <c:v>2.98</c:v>
                </c:pt>
                <c:pt idx="597">
                  <c:v>2.985</c:v>
                </c:pt>
                <c:pt idx="598">
                  <c:v>2.99</c:v>
                </c:pt>
                <c:pt idx="599">
                  <c:v>2.995</c:v>
                </c:pt>
                <c:pt idx="600">
                  <c:v>3.0</c:v>
                </c:pt>
                <c:pt idx="601">
                  <c:v>3.005</c:v>
                </c:pt>
                <c:pt idx="602">
                  <c:v>3.01</c:v>
                </c:pt>
                <c:pt idx="603">
                  <c:v>3.015</c:v>
                </c:pt>
                <c:pt idx="604">
                  <c:v>3.02</c:v>
                </c:pt>
                <c:pt idx="605">
                  <c:v>3.025</c:v>
                </c:pt>
                <c:pt idx="606">
                  <c:v>3.03</c:v>
                </c:pt>
                <c:pt idx="607">
                  <c:v>3.035</c:v>
                </c:pt>
                <c:pt idx="608">
                  <c:v>3.04</c:v>
                </c:pt>
                <c:pt idx="609">
                  <c:v>3.045</c:v>
                </c:pt>
                <c:pt idx="610">
                  <c:v>3.05</c:v>
                </c:pt>
                <c:pt idx="611">
                  <c:v>3.055</c:v>
                </c:pt>
                <c:pt idx="612">
                  <c:v>3.06</c:v>
                </c:pt>
                <c:pt idx="613">
                  <c:v>3.065</c:v>
                </c:pt>
                <c:pt idx="614">
                  <c:v>3.07</c:v>
                </c:pt>
                <c:pt idx="615">
                  <c:v>3.075</c:v>
                </c:pt>
                <c:pt idx="616">
                  <c:v>3.08</c:v>
                </c:pt>
                <c:pt idx="617">
                  <c:v>3.085</c:v>
                </c:pt>
                <c:pt idx="618">
                  <c:v>3.09</c:v>
                </c:pt>
                <c:pt idx="619">
                  <c:v>3.095</c:v>
                </c:pt>
                <c:pt idx="620">
                  <c:v>3.1</c:v>
                </c:pt>
                <c:pt idx="621">
                  <c:v>3.105</c:v>
                </c:pt>
                <c:pt idx="622">
                  <c:v>3.11</c:v>
                </c:pt>
                <c:pt idx="623">
                  <c:v>3.115</c:v>
                </c:pt>
                <c:pt idx="624">
                  <c:v>3.12</c:v>
                </c:pt>
                <c:pt idx="625">
                  <c:v>3.125</c:v>
                </c:pt>
                <c:pt idx="626">
                  <c:v>3.13</c:v>
                </c:pt>
                <c:pt idx="627">
                  <c:v>3.135</c:v>
                </c:pt>
                <c:pt idx="628">
                  <c:v>3.14</c:v>
                </c:pt>
                <c:pt idx="629">
                  <c:v>3.145</c:v>
                </c:pt>
                <c:pt idx="630">
                  <c:v>3.15</c:v>
                </c:pt>
                <c:pt idx="631">
                  <c:v>3.155</c:v>
                </c:pt>
                <c:pt idx="632">
                  <c:v>3.16</c:v>
                </c:pt>
                <c:pt idx="633">
                  <c:v>3.165</c:v>
                </c:pt>
                <c:pt idx="634">
                  <c:v>3.17</c:v>
                </c:pt>
                <c:pt idx="635">
                  <c:v>3.175</c:v>
                </c:pt>
                <c:pt idx="636">
                  <c:v>3.18</c:v>
                </c:pt>
                <c:pt idx="637">
                  <c:v>3.185</c:v>
                </c:pt>
                <c:pt idx="638">
                  <c:v>3.19</c:v>
                </c:pt>
                <c:pt idx="639">
                  <c:v>3.195</c:v>
                </c:pt>
                <c:pt idx="640">
                  <c:v>3.2</c:v>
                </c:pt>
                <c:pt idx="641">
                  <c:v>3.205</c:v>
                </c:pt>
              </c:numCache>
            </c:numRef>
          </c:xVal>
          <c:yVal>
            <c:numRef>
              <c:f>'Task-trace'!$H$3:$H$644</c:f>
              <c:numCache>
                <c:formatCode>General</c:formatCode>
                <c:ptCount val="642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  <c:pt idx="6">
                  <c:v>16.0</c:v>
                </c:pt>
                <c:pt idx="7">
                  <c:v>16.0</c:v>
                </c:pt>
                <c:pt idx="8">
                  <c:v>16.0</c:v>
                </c:pt>
                <c:pt idx="9">
                  <c:v>16.0</c:v>
                </c:pt>
                <c:pt idx="10">
                  <c:v>16.0</c:v>
                </c:pt>
                <c:pt idx="11">
                  <c:v>16.0</c:v>
                </c:pt>
                <c:pt idx="12">
                  <c:v>16.0</c:v>
                </c:pt>
                <c:pt idx="13">
                  <c:v>16.0</c:v>
                </c:pt>
                <c:pt idx="14">
                  <c:v>16.0</c:v>
                </c:pt>
                <c:pt idx="15">
                  <c:v>16.0</c:v>
                </c:pt>
                <c:pt idx="16">
                  <c:v>16.0</c:v>
                </c:pt>
                <c:pt idx="17">
                  <c:v>16.0</c:v>
                </c:pt>
                <c:pt idx="18">
                  <c:v>16.0</c:v>
                </c:pt>
                <c:pt idx="19">
                  <c:v>16.0</c:v>
                </c:pt>
                <c:pt idx="20">
                  <c:v>16.0</c:v>
                </c:pt>
                <c:pt idx="21">
                  <c:v>16.0</c:v>
                </c:pt>
                <c:pt idx="22">
                  <c:v>16.0</c:v>
                </c:pt>
                <c:pt idx="23">
                  <c:v>16.0</c:v>
                </c:pt>
                <c:pt idx="24">
                  <c:v>16.0</c:v>
                </c:pt>
                <c:pt idx="25">
                  <c:v>16.0</c:v>
                </c:pt>
                <c:pt idx="26">
                  <c:v>16.0</c:v>
                </c:pt>
                <c:pt idx="27">
                  <c:v>16.0</c:v>
                </c:pt>
                <c:pt idx="28">
                  <c:v>16.0</c:v>
                </c:pt>
                <c:pt idx="29">
                  <c:v>16.0</c:v>
                </c:pt>
                <c:pt idx="30">
                  <c:v>16.0</c:v>
                </c:pt>
                <c:pt idx="31">
                  <c:v>16.0</c:v>
                </c:pt>
                <c:pt idx="32">
                  <c:v>16.0</c:v>
                </c:pt>
                <c:pt idx="33">
                  <c:v>16.0</c:v>
                </c:pt>
                <c:pt idx="34">
                  <c:v>16.0</c:v>
                </c:pt>
                <c:pt idx="35">
                  <c:v>16.0</c:v>
                </c:pt>
                <c:pt idx="36">
                  <c:v>16.0</c:v>
                </c:pt>
                <c:pt idx="37">
                  <c:v>16.0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16.0</c:v>
                </c:pt>
                <c:pt idx="42">
                  <c:v>16.0</c:v>
                </c:pt>
                <c:pt idx="43">
                  <c:v>16.0</c:v>
                </c:pt>
                <c:pt idx="44">
                  <c:v>16.0</c:v>
                </c:pt>
                <c:pt idx="45">
                  <c:v>16.0</c:v>
                </c:pt>
                <c:pt idx="46">
                  <c:v>16.0</c:v>
                </c:pt>
                <c:pt idx="47">
                  <c:v>16.0</c:v>
                </c:pt>
                <c:pt idx="48">
                  <c:v>16.0</c:v>
                </c:pt>
                <c:pt idx="49">
                  <c:v>16.0</c:v>
                </c:pt>
                <c:pt idx="50">
                  <c:v>16.0</c:v>
                </c:pt>
                <c:pt idx="51">
                  <c:v>16.0</c:v>
                </c:pt>
                <c:pt idx="52">
                  <c:v>16.0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56">
                  <c:v>16.0</c:v>
                </c:pt>
                <c:pt idx="57">
                  <c:v>16.0</c:v>
                </c:pt>
                <c:pt idx="58">
                  <c:v>16.0</c:v>
                </c:pt>
                <c:pt idx="59">
                  <c:v>16.0</c:v>
                </c:pt>
                <c:pt idx="60">
                  <c:v>16.0</c:v>
                </c:pt>
                <c:pt idx="61">
                  <c:v>16.0</c:v>
                </c:pt>
                <c:pt idx="62">
                  <c:v>16.0</c:v>
                </c:pt>
                <c:pt idx="63">
                  <c:v>16.0</c:v>
                </c:pt>
                <c:pt idx="64">
                  <c:v>16.0</c:v>
                </c:pt>
                <c:pt idx="65">
                  <c:v>16.0</c:v>
                </c:pt>
                <c:pt idx="66">
                  <c:v>16.0</c:v>
                </c:pt>
                <c:pt idx="67">
                  <c:v>16.0</c:v>
                </c:pt>
                <c:pt idx="68">
                  <c:v>16.0</c:v>
                </c:pt>
                <c:pt idx="69">
                  <c:v>16.0</c:v>
                </c:pt>
                <c:pt idx="70">
                  <c:v>16.0</c:v>
                </c:pt>
                <c:pt idx="71">
                  <c:v>16.0</c:v>
                </c:pt>
                <c:pt idx="72">
                  <c:v>16.0</c:v>
                </c:pt>
                <c:pt idx="73">
                  <c:v>16.0</c:v>
                </c:pt>
                <c:pt idx="74">
                  <c:v>16.0</c:v>
                </c:pt>
                <c:pt idx="75">
                  <c:v>16.0</c:v>
                </c:pt>
                <c:pt idx="76">
                  <c:v>16.0</c:v>
                </c:pt>
                <c:pt idx="77">
                  <c:v>16.0</c:v>
                </c:pt>
                <c:pt idx="78">
                  <c:v>16.0</c:v>
                </c:pt>
                <c:pt idx="79">
                  <c:v>16.0</c:v>
                </c:pt>
                <c:pt idx="80">
                  <c:v>16.0</c:v>
                </c:pt>
                <c:pt idx="81">
                  <c:v>16.0</c:v>
                </c:pt>
                <c:pt idx="82">
                  <c:v>16.0</c:v>
                </c:pt>
                <c:pt idx="83">
                  <c:v>16.0</c:v>
                </c:pt>
                <c:pt idx="84">
                  <c:v>16.0</c:v>
                </c:pt>
                <c:pt idx="85">
                  <c:v>16.0</c:v>
                </c:pt>
                <c:pt idx="86">
                  <c:v>16.0</c:v>
                </c:pt>
                <c:pt idx="87">
                  <c:v>16.0</c:v>
                </c:pt>
                <c:pt idx="88">
                  <c:v>16.0</c:v>
                </c:pt>
                <c:pt idx="89">
                  <c:v>16.0</c:v>
                </c:pt>
                <c:pt idx="90">
                  <c:v>16.0</c:v>
                </c:pt>
                <c:pt idx="91">
                  <c:v>16.0</c:v>
                </c:pt>
                <c:pt idx="92">
                  <c:v>16.0</c:v>
                </c:pt>
                <c:pt idx="93">
                  <c:v>16.0</c:v>
                </c:pt>
                <c:pt idx="94">
                  <c:v>16.0</c:v>
                </c:pt>
                <c:pt idx="95">
                  <c:v>16.0</c:v>
                </c:pt>
                <c:pt idx="96">
                  <c:v>16.0</c:v>
                </c:pt>
                <c:pt idx="97">
                  <c:v>16.0</c:v>
                </c:pt>
                <c:pt idx="98">
                  <c:v>16.0</c:v>
                </c:pt>
                <c:pt idx="99">
                  <c:v>16.0</c:v>
                </c:pt>
                <c:pt idx="100">
                  <c:v>16.0</c:v>
                </c:pt>
                <c:pt idx="101">
                  <c:v>16.0</c:v>
                </c:pt>
                <c:pt idx="102">
                  <c:v>16.0</c:v>
                </c:pt>
                <c:pt idx="103">
                  <c:v>16.0</c:v>
                </c:pt>
                <c:pt idx="104">
                  <c:v>16.0</c:v>
                </c:pt>
                <c:pt idx="105">
                  <c:v>16.0</c:v>
                </c:pt>
                <c:pt idx="106">
                  <c:v>16.0</c:v>
                </c:pt>
                <c:pt idx="107">
                  <c:v>16.0</c:v>
                </c:pt>
                <c:pt idx="108">
                  <c:v>16.0</c:v>
                </c:pt>
                <c:pt idx="109">
                  <c:v>16.0</c:v>
                </c:pt>
                <c:pt idx="110">
                  <c:v>16.0</c:v>
                </c:pt>
                <c:pt idx="111">
                  <c:v>16.0</c:v>
                </c:pt>
                <c:pt idx="112">
                  <c:v>16.0</c:v>
                </c:pt>
                <c:pt idx="113">
                  <c:v>16.0</c:v>
                </c:pt>
                <c:pt idx="114">
                  <c:v>16.0</c:v>
                </c:pt>
                <c:pt idx="115">
                  <c:v>16.0</c:v>
                </c:pt>
                <c:pt idx="116">
                  <c:v>16.0</c:v>
                </c:pt>
                <c:pt idx="117">
                  <c:v>16.0</c:v>
                </c:pt>
                <c:pt idx="118">
                  <c:v>16.0</c:v>
                </c:pt>
                <c:pt idx="119">
                  <c:v>16.0</c:v>
                </c:pt>
                <c:pt idx="120">
                  <c:v>16.0</c:v>
                </c:pt>
                <c:pt idx="121">
                  <c:v>16.0</c:v>
                </c:pt>
                <c:pt idx="122">
                  <c:v>16.0</c:v>
                </c:pt>
                <c:pt idx="123">
                  <c:v>16.0</c:v>
                </c:pt>
                <c:pt idx="124">
                  <c:v>16.0</c:v>
                </c:pt>
                <c:pt idx="125">
                  <c:v>16.0</c:v>
                </c:pt>
                <c:pt idx="126">
                  <c:v>16.0</c:v>
                </c:pt>
                <c:pt idx="127">
                  <c:v>12.0</c:v>
                </c:pt>
                <c:pt idx="128">
                  <c:v>9.0</c:v>
                </c:pt>
                <c:pt idx="129">
                  <c:v>6.0</c:v>
                </c:pt>
                <c:pt idx="130">
                  <c:v>4.0</c:v>
                </c:pt>
                <c:pt idx="131">
                  <c:v>1.0</c:v>
                </c:pt>
                <c:pt idx="132">
                  <c:v>1.0</c:v>
                </c:pt>
                <c:pt idx="133">
                  <c:v>1.0</c:v>
                </c:pt>
                <c:pt idx="134">
                  <c:v>1.0</c:v>
                </c:pt>
                <c:pt idx="135">
                  <c:v>1.0</c:v>
                </c:pt>
                <c:pt idx="136">
                  <c:v>1.0</c:v>
                </c:pt>
                <c:pt idx="137">
                  <c:v>1.0</c:v>
                </c:pt>
                <c:pt idx="138">
                  <c:v>1.0</c:v>
                </c:pt>
                <c:pt idx="139">
                  <c:v>1.0</c:v>
                </c:pt>
                <c:pt idx="140">
                  <c:v>4.0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15.0</c:v>
                </c:pt>
                <c:pt idx="145">
                  <c:v>15.0</c:v>
                </c:pt>
                <c:pt idx="146">
                  <c:v>15.0</c:v>
                </c:pt>
                <c:pt idx="147">
                  <c:v>9.0</c:v>
                </c:pt>
                <c:pt idx="148">
                  <c:v>5.0</c:v>
                </c:pt>
                <c:pt idx="149">
                  <c:v>16.0</c:v>
                </c:pt>
                <c:pt idx="150">
                  <c:v>16.0</c:v>
                </c:pt>
                <c:pt idx="151">
                  <c:v>16.0</c:v>
                </c:pt>
                <c:pt idx="152">
                  <c:v>16.0</c:v>
                </c:pt>
                <c:pt idx="153">
                  <c:v>16.0</c:v>
                </c:pt>
                <c:pt idx="154">
                  <c:v>16.0</c:v>
                </c:pt>
                <c:pt idx="155">
                  <c:v>16.0</c:v>
                </c:pt>
                <c:pt idx="156">
                  <c:v>16.0</c:v>
                </c:pt>
                <c:pt idx="157">
                  <c:v>13.0</c:v>
                </c:pt>
                <c:pt idx="158">
                  <c:v>8.0</c:v>
                </c:pt>
                <c:pt idx="159">
                  <c:v>5.0</c:v>
                </c:pt>
                <c:pt idx="160">
                  <c:v>3.0</c:v>
                </c:pt>
                <c:pt idx="161">
                  <c:v>16.0</c:v>
                </c:pt>
                <c:pt idx="162">
                  <c:v>16.0</c:v>
                </c:pt>
                <c:pt idx="163">
                  <c:v>16.0</c:v>
                </c:pt>
                <c:pt idx="164">
                  <c:v>16.0</c:v>
                </c:pt>
                <c:pt idx="165">
                  <c:v>16.0</c:v>
                </c:pt>
                <c:pt idx="166">
                  <c:v>16.0</c:v>
                </c:pt>
                <c:pt idx="167">
                  <c:v>16.0</c:v>
                </c:pt>
                <c:pt idx="168">
                  <c:v>16.0</c:v>
                </c:pt>
                <c:pt idx="169">
                  <c:v>16.0</c:v>
                </c:pt>
                <c:pt idx="170">
                  <c:v>16.0</c:v>
                </c:pt>
                <c:pt idx="171">
                  <c:v>16.0</c:v>
                </c:pt>
                <c:pt idx="172">
                  <c:v>16.0</c:v>
                </c:pt>
                <c:pt idx="173">
                  <c:v>16.0</c:v>
                </c:pt>
                <c:pt idx="174">
                  <c:v>16.0</c:v>
                </c:pt>
                <c:pt idx="175">
                  <c:v>16.0</c:v>
                </c:pt>
                <c:pt idx="176">
                  <c:v>16.0</c:v>
                </c:pt>
                <c:pt idx="177">
                  <c:v>16.0</c:v>
                </c:pt>
                <c:pt idx="178">
                  <c:v>16.0</c:v>
                </c:pt>
                <c:pt idx="179">
                  <c:v>16.0</c:v>
                </c:pt>
                <c:pt idx="180">
                  <c:v>16.0</c:v>
                </c:pt>
                <c:pt idx="181">
                  <c:v>16.0</c:v>
                </c:pt>
                <c:pt idx="182">
                  <c:v>14.0</c:v>
                </c:pt>
                <c:pt idx="183">
                  <c:v>9.0</c:v>
                </c:pt>
                <c:pt idx="184">
                  <c:v>7.0</c:v>
                </c:pt>
                <c:pt idx="185">
                  <c:v>4.0</c:v>
                </c:pt>
                <c:pt idx="186">
                  <c:v>2.0</c:v>
                </c:pt>
                <c:pt idx="187">
                  <c:v>16.0</c:v>
                </c:pt>
                <c:pt idx="188">
                  <c:v>16.0</c:v>
                </c:pt>
                <c:pt idx="189">
                  <c:v>16.0</c:v>
                </c:pt>
                <c:pt idx="190">
                  <c:v>16.0</c:v>
                </c:pt>
                <c:pt idx="191">
                  <c:v>16.0</c:v>
                </c:pt>
                <c:pt idx="192">
                  <c:v>16.0</c:v>
                </c:pt>
                <c:pt idx="193">
                  <c:v>16.0</c:v>
                </c:pt>
                <c:pt idx="194">
                  <c:v>16.0</c:v>
                </c:pt>
                <c:pt idx="195">
                  <c:v>16.0</c:v>
                </c:pt>
                <c:pt idx="196">
                  <c:v>16.0</c:v>
                </c:pt>
                <c:pt idx="197">
                  <c:v>16.0</c:v>
                </c:pt>
                <c:pt idx="198">
                  <c:v>16.0</c:v>
                </c:pt>
                <c:pt idx="199">
                  <c:v>16.0</c:v>
                </c:pt>
                <c:pt idx="200">
                  <c:v>16.0</c:v>
                </c:pt>
                <c:pt idx="201">
                  <c:v>16.0</c:v>
                </c:pt>
                <c:pt idx="202">
                  <c:v>16.0</c:v>
                </c:pt>
                <c:pt idx="203">
                  <c:v>16.0</c:v>
                </c:pt>
                <c:pt idx="204">
                  <c:v>16.0</c:v>
                </c:pt>
                <c:pt idx="205">
                  <c:v>16.0</c:v>
                </c:pt>
                <c:pt idx="206">
                  <c:v>16.0</c:v>
                </c:pt>
                <c:pt idx="207">
                  <c:v>16.0</c:v>
                </c:pt>
                <c:pt idx="208">
                  <c:v>16.0</c:v>
                </c:pt>
                <c:pt idx="209">
                  <c:v>16.0</c:v>
                </c:pt>
                <c:pt idx="210">
                  <c:v>16.0</c:v>
                </c:pt>
                <c:pt idx="211">
                  <c:v>16.0</c:v>
                </c:pt>
                <c:pt idx="212">
                  <c:v>16.0</c:v>
                </c:pt>
                <c:pt idx="213">
                  <c:v>16.0</c:v>
                </c:pt>
                <c:pt idx="214">
                  <c:v>16.0</c:v>
                </c:pt>
                <c:pt idx="215">
                  <c:v>16.0</c:v>
                </c:pt>
                <c:pt idx="216">
                  <c:v>16.0</c:v>
                </c:pt>
                <c:pt idx="217">
                  <c:v>16.0</c:v>
                </c:pt>
                <c:pt idx="218">
                  <c:v>16.0</c:v>
                </c:pt>
                <c:pt idx="219">
                  <c:v>16.0</c:v>
                </c:pt>
                <c:pt idx="220">
                  <c:v>16.0</c:v>
                </c:pt>
                <c:pt idx="221">
                  <c:v>16.0</c:v>
                </c:pt>
                <c:pt idx="222">
                  <c:v>16.0</c:v>
                </c:pt>
                <c:pt idx="223">
                  <c:v>16.0</c:v>
                </c:pt>
                <c:pt idx="224">
                  <c:v>16.0</c:v>
                </c:pt>
                <c:pt idx="225">
                  <c:v>16.0</c:v>
                </c:pt>
                <c:pt idx="226">
                  <c:v>16.0</c:v>
                </c:pt>
                <c:pt idx="227">
                  <c:v>16.0</c:v>
                </c:pt>
                <c:pt idx="228">
                  <c:v>16.0</c:v>
                </c:pt>
                <c:pt idx="229">
                  <c:v>16.0</c:v>
                </c:pt>
                <c:pt idx="230">
                  <c:v>16.0</c:v>
                </c:pt>
                <c:pt idx="231">
                  <c:v>13.0</c:v>
                </c:pt>
                <c:pt idx="232">
                  <c:v>10.0</c:v>
                </c:pt>
                <c:pt idx="233">
                  <c:v>9.0</c:v>
                </c:pt>
                <c:pt idx="234">
                  <c:v>6.0</c:v>
                </c:pt>
                <c:pt idx="235">
                  <c:v>3.0</c:v>
                </c:pt>
                <c:pt idx="236">
                  <c:v>16.0</c:v>
                </c:pt>
                <c:pt idx="237">
                  <c:v>16.0</c:v>
                </c:pt>
                <c:pt idx="238">
                  <c:v>16.0</c:v>
                </c:pt>
                <c:pt idx="239">
                  <c:v>16.0</c:v>
                </c:pt>
                <c:pt idx="240">
                  <c:v>16.0</c:v>
                </c:pt>
                <c:pt idx="241">
                  <c:v>16.0</c:v>
                </c:pt>
                <c:pt idx="242">
                  <c:v>16.0</c:v>
                </c:pt>
                <c:pt idx="243">
                  <c:v>16.0</c:v>
                </c:pt>
                <c:pt idx="244">
                  <c:v>16.0</c:v>
                </c:pt>
                <c:pt idx="245">
                  <c:v>16.0</c:v>
                </c:pt>
                <c:pt idx="246">
                  <c:v>16.0</c:v>
                </c:pt>
                <c:pt idx="247">
                  <c:v>16.0</c:v>
                </c:pt>
                <c:pt idx="248">
                  <c:v>16.0</c:v>
                </c:pt>
                <c:pt idx="249">
                  <c:v>16.0</c:v>
                </c:pt>
                <c:pt idx="250">
                  <c:v>16.0</c:v>
                </c:pt>
                <c:pt idx="251">
                  <c:v>16.0</c:v>
                </c:pt>
                <c:pt idx="252">
                  <c:v>16.0</c:v>
                </c:pt>
                <c:pt idx="253">
                  <c:v>16.0</c:v>
                </c:pt>
                <c:pt idx="254">
                  <c:v>16.0</c:v>
                </c:pt>
                <c:pt idx="255">
                  <c:v>15.0</c:v>
                </c:pt>
                <c:pt idx="256">
                  <c:v>15.0</c:v>
                </c:pt>
                <c:pt idx="257">
                  <c:v>15.0</c:v>
                </c:pt>
                <c:pt idx="258">
                  <c:v>14.0</c:v>
                </c:pt>
                <c:pt idx="259">
                  <c:v>14.0</c:v>
                </c:pt>
                <c:pt idx="260">
                  <c:v>13.0</c:v>
                </c:pt>
                <c:pt idx="261">
                  <c:v>12.0</c:v>
                </c:pt>
                <c:pt idx="262">
                  <c:v>1.0</c:v>
                </c:pt>
                <c:pt idx="263">
                  <c:v>13.0</c:v>
                </c:pt>
                <c:pt idx="264">
                  <c:v>12.0</c:v>
                </c:pt>
                <c:pt idx="265">
                  <c:v>12.0</c:v>
                </c:pt>
                <c:pt idx="266">
                  <c:v>12.0</c:v>
                </c:pt>
                <c:pt idx="267">
                  <c:v>12.0</c:v>
                </c:pt>
                <c:pt idx="268">
                  <c:v>12.0</c:v>
                </c:pt>
                <c:pt idx="269">
                  <c:v>11.0</c:v>
                </c:pt>
                <c:pt idx="270">
                  <c:v>3.0</c:v>
                </c:pt>
                <c:pt idx="271">
                  <c:v>3.0</c:v>
                </c:pt>
                <c:pt idx="272">
                  <c:v>3.0</c:v>
                </c:pt>
                <c:pt idx="273">
                  <c:v>3.0</c:v>
                </c:pt>
                <c:pt idx="274">
                  <c:v>2.0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16.0</c:v>
                </c:pt>
                <c:pt idx="281">
                  <c:v>16.0</c:v>
                </c:pt>
                <c:pt idx="282">
                  <c:v>16.0</c:v>
                </c:pt>
                <c:pt idx="283">
                  <c:v>16.0</c:v>
                </c:pt>
                <c:pt idx="284">
                  <c:v>16.0</c:v>
                </c:pt>
                <c:pt idx="285">
                  <c:v>16.0</c:v>
                </c:pt>
                <c:pt idx="286">
                  <c:v>16.0</c:v>
                </c:pt>
                <c:pt idx="287">
                  <c:v>16.0</c:v>
                </c:pt>
                <c:pt idx="288">
                  <c:v>16.0</c:v>
                </c:pt>
                <c:pt idx="289">
                  <c:v>16.0</c:v>
                </c:pt>
                <c:pt idx="290">
                  <c:v>16.0</c:v>
                </c:pt>
                <c:pt idx="291">
                  <c:v>16.0</c:v>
                </c:pt>
                <c:pt idx="292">
                  <c:v>16.0</c:v>
                </c:pt>
                <c:pt idx="293">
                  <c:v>16.0</c:v>
                </c:pt>
                <c:pt idx="294">
                  <c:v>16.0</c:v>
                </c:pt>
                <c:pt idx="295">
                  <c:v>16.0</c:v>
                </c:pt>
                <c:pt idx="296">
                  <c:v>16.0</c:v>
                </c:pt>
                <c:pt idx="297">
                  <c:v>16.0</c:v>
                </c:pt>
                <c:pt idx="298">
                  <c:v>16.0</c:v>
                </c:pt>
                <c:pt idx="299">
                  <c:v>16.0</c:v>
                </c:pt>
                <c:pt idx="300">
                  <c:v>16.0</c:v>
                </c:pt>
                <c:pt idx="301">
                  <c:v>7.0</c:v>
                </c:pt>
                <c:pt idx="302">
                  <c:v>16.0</c:v>
                </c:pt>
                <c:pt idx="303">
                  <c:v>16.0</c:v>
                </c:pt>
                <c:pt idx="304">
                  <c:v>16.0</c:v>
                </c:pt>
                <c:pt idx="305">
                  <c:v>16.0</c:v>
                </c:pt>
                <c:pt idx="306">
                  <c:v>16.0</c:v>
                </c:pt>
                <c:pt idx="307">
                  <c:v>16.0</c:v>
                </c:pt>
                <c:pt idx="308">
                  <c:v>16.0</c:v>
                </c:pt>
                <c:pt idx="309">
                  <c:v>16.0</c:v>
                </c:pt>
                <c:pt idx="310">
                  <c:v>16.0</c:v>
                </c:pt>
                <c:pt idx="311">
                  <c:v>16.0</c:v>
                </c:pt>
                <c:pt idx="312">
                  <c:v>16.0</c:v>
                </c:pt>
                <c:pt idx="313">
                  <c:v>16.0</c:v>
                </c:pt>
                <c:pt idx="314">
                  <c:v>16.0</c:v>
                </c:pt>
                <c:pt idx="315">
                  <c:v>16.0</c:v>
                </c:pt>
                <c:pt idx="316">
                  <c:v>16.0</c:v>
                </c:pt>
                <c:pt idx="317">
                  <c:v>16.0</c:v>
                </c:pt>
                <c:pt idx="318">
                  <c:v>16.0</c:v>
                </c:pt>
                <c:pt idx="319">
                  <c:v>16.0</c:v>
                </c:pt>
                <c:pt idx="320">
                  <c:v>16.0</c:v>
                </c:pt>
                <c:pt idx="321">
                  <c:v>16.0</c:v>
                </c:pt>
                <c:pt idx="322">
                  <c:v>16.0</c:v>
                </c:pt>
                <c:pt idx="323">
                  <c:v>16.0</c:v>
                </c:pt>
                <c:pt idx="324">
                  <c:v>16.0</c:v>
                </c:pt>
                <c:pt idx="325">
                  <c:v>16.0</c:v>
                </c:pt>
                <c:pt idx="326">
                  <c:v>16.0</c:v>
                </c:pt>
                <c:pt idx="327">
                  <c:v>16.0</c:v>
                </c:pt>
                <c:pt idx="328">
                  <c:v>16.0</c:v>
                </c:pt>
                <c:pt idx="329">
                  <c:v>16.0</c:v>
                </c:pt>
                <c:pt idx="330">
                  <c:v>16.0</c:v>
                </c:pt>
                <c:pt idx="331">
                  <c:v>16.0</c:v>
                </c:pt>
                <c:pt idx="332">
                  <c:v>16.0</c:v>
                </c:pt>
                <c:pt idx="333">
                  <c:v>16.0</c:v>
                </c:pt>
                <c:pt idx="334">
                  <c:v>16.0</c:v>
                </c:pt>
                <c:pt idx="335">
                  <c:v>16.0</c:v>
                </c:pt>
                <c:pt idx="336">
                  <c:v>16.0</c:v>
                </c:pt>
                <c:pt idx="337">
                  <c:v>16.0</c:v>
                </c:pt>
                <c:pt idx="338">
                  <c:v>16.0</c:v>
                </c:pt>
                <c:pt idx="339">
                  <c:v>16.0</c:v>
                </c:pt>
                <c:pt idx="340">
                  <c:v>16.0</c:v>
                </c:pt>
                <c:pt idx="341">
                  <c:v>16.0</c:v>
                </c:pt>
                <c:pt idx="342">
                  <c:v>16.0</c:v>
                </c:pt>
                <c:pt idx="343">
                  <c:v>16.0</c:v>
                </c:pt>
                <c:pt idx="344">
                  <c:v>16.0</c:v>
                </c:pt>
                <c:pt idx="345">
                  <c:v>16.0</c:v>
                </c:pt>
                <c:pt idx="346">
                  <c:v>16.0</c:v>
                </c:pt>
                <c:pt idx="347">
                  <c:v>16.0</c:v>
                </c:pt>
                <c:pt idx="348">
                  <c:v>16.0</c:v>
                </c:pt>
                <c:pt idx="349">
                  <c:v>16.0</c:v>
                </c:pt>
                <c:pt idx="350">
                  <c:v>16.0</c:v>
                </c:pt>
                <c:pt idx="351">
                  <c:v>16.0</c:v>
                </c:pt>
                <c:pt idx="352">
                  <c:v>16.0</c:v>
                </c:pt>
                <c:pt idx="353">
                  <c:v>16.0</c:v>
                </c:pt>
                <c:pt idx="354">
                  <c:v>16.0</c:v>
                </c:pt>
                <c:pt idx="355">
                  <c:v>16.0</c:v>
                </c:pt>
                <c:pt idx="356">
                  <c:v>16.0</c:v>
                </c:pt>
                <c:pt idx="357">
                  <c:v>16.0</c:v>
                </c:pt>
                <c:pt idx="358">
                  <c:v>16.0</c:v>
                </c:pt>
                <c:pt idx="359">
                  <c:v>16.0</c:v>
                </c:pt>
                <c:pt idx="360">
                  <c:v>16.0</c:v>
                </c:pt>
                <c:pt idx="361">
                  <c:v>16.0</c:v>
                </c:pt>
                <c:pt idx="362">
                  <c:v>16.0</c:v>
                </c:pt>
                <c:pt idx="363">
                  <c:v>16.0</c:v>
                </c:pt>
                <c:pt idx="364">
                  <c:v>16.0</c:v>
                </c:pt>
                <c:pt idx="365">
                  <c:v>16.0</c:v>
                </c:pt>
                <c:pt idx="366">
                  <c:v>16.0</c:v>
                </c:pt>
                <c:pt idx="367">
                  <c:v>16.0</c:v>
                </c:pt>
                <c:pt idx="368">
                  <c:v>16.0</c:v>
                </c:pt>
                <c:pt idx="369">
                  <c:v>16.0</c:v>
                </c:pt>
                <c:pt idx="370">
                  <c:v>16.0</c:v>
                </c:pt>
                <c:pt idx="371">
                  <c:v>16.0</c:v>
                </c:pt>
                <c:pt idx="372">
                  <c:v>16.0</c:v>
                </c:pt>
                <c:pt idx="373">
                  <c:v>16.0</c:v>
                </c:pt>
                <c:pt idx="374">
                  <c:v>16.0</c:v>
                </c:pt>
                <c:pt idx="375">
                  <c:v>16.0</c:v>
                </c:pt>
                <c:pt idx="376">
                  <c:v>16.0</c:v>
                </c:pt>
                <c:pt idx="377">
                  <c:v>16.0</c:v>
                </c:pt>
                <c:pt idx="378">
                  <c:v>16.0</c:v>
                </c:pt>
                <c:pt idx="379">
                  <c:v>16.0</c:v>
                </c:pt>
                <c:pt idx="380">
                  <c:v>16.0</c:v>
                </c:pt>
                <c:pt idx="381">
                  <c:v>16.0</c:v>
                </c:pt>
                <c:pt idx="382">
                  <c:v>16.0</c:v>
                </c:pt>
                <c:pt idx="383">
                  <c:v>16.0</c:v>
                </c:pt>
                <c:pt idx="384">
                  <c:v>16.0</c:v>
                </c:pt>
                <c:pt idx="385">
                  <c:v>16.0</c:v>
                </c:pt>
                <c:pt idx="386">
                  <c:v>16.0</c:v>
                </c:pt>
                <c:pt idx="387">
                  <c:v>16.0</c:v>
                </c:pt>
                <c:pt idx="388">
                  <c:v>16.0</c:v>
                </c:pt>
                <c:pt idx="389">
                  <c:v>16.0</c:v>
                </c:pt>
                <c:pt idx="390">
                  <c:v>16.0</c:v>
                </c:pt>
                <c:pt idx="391">
                  <c:v>16.0</c:v>
                </c:pt>
                <c:pt idx="392">
                  <c:v>16.0</c:v>
                </c:pt>
                <c:pt idx="393">
                  <c:v>16.0</c:v>
                </c:pt>
                <c:pt idx="394">
                  <c:v>16.0</c:v>
                </c:pt>
                <c:pt idx="395">
                  <c:v>16.0</c:v>
                </c:pt>
                <c:pt idx="396">
                  <c:v>16.0</c:v>
                </c:pt>
                <c:pt idx="397">
                  <c:v>16.0</c:v>
                </c:pt>
                <c:pt idx="398">
                  <c:v>16.0</c:v>
                </c:pt>
                <c:pt idx="399">
                  <c:v>16.0</c:v>
                </c:pt>
                <c:pt idx="400">
                  <c:v>16.0</c:v>
                </c:pt>
                <c:pt idx="401">
                  <c:v>16.0</c:v>
                </c:pt>
                <c:pt idx="402">
                  <c:v>16.0</c:v>
                </c:pt>
                <c:pt idx="403">
                  <c:v>16.0</c:v>
                </c:pt>
                <c:pt idx="404">
                  <c:v>16.0</c:v>
                </c:pt>
                <c:pt idx="405">
                  <c:v>16.0</c:v>
                </c:pt>
                <c:pt idx="406">
                  <c:v>16.0</c:v>
                </c:pt>
                <c:pt idx="407">
                  <c:v>16.0</c:v>
                </c:pt>
                <c:pt idx="408">
                  <c:v>16.0</c:v>
                </c:pt>
                <c:pt idx="409">
                  <c:v>16.0</c:v>
                </c:pt>
                <c:pt idx="410">
                  <c:v>16.0</c:v>
                </c:pt>
                <c:pt idx="411">
                  <c:v>16.0</c:v>
                </c:pt>
                <c:pt idx="412">
                  <c:v>16.0</c:v>
                </c:pt>
                <c:pt idx="413">
                  <c:v>16.0</c:v>
                </c:pt>
                <c:pt idx="414">
                  <c:v>16.0</c:v>
                </c:pt>
                <c:pt idx="415">
                  <c:v>16.0</c:v>
                </c:pt>
                <c:pt idx="416">
                  <c:v>16.0</c:v>
                </c:pt>
                <c:pt idx="417">
                  <c:v>16.0</c:v>
                </c:pt>
                <c:pt idx="418">
                  <c:v>16.0</c:v>
                </c:pt>
                <c:pt idx="419">
                  <c:v>12.0</c:v>
                </c:pt>
                <c:pt idx="420">
                  <c:v>4.0</c:v>
                </c:pt>
                <c:pt idx="421">
                  <c:v>1.0</c:v>
                </c:pt>
                <c:pt idx="422">
                  <c:v>16.0</c:v>
                </c:pt>
                <c:pt idx="423">
                  <c:v>16.0</c:v>
                </c:pt>
                <c:pt idx="424">
                  <c:v>16.0</c:v>
                </c:pt>
                <c:pt idx="425">
                  <c:v>16.0</c:v>
                </c:pt>
                <c:pt idx="426">
                  <c:v>16.0</c:v>
                </c:pt>
                <c:pt idx="427">
                  <c:v>16.0</c:v>
                </c:pt>
                <c:pt idx="428">
                  <c:v>16.0</c:v>
                </c:pt>
                <c:pt idx="429">
                  <c:v>16.0</c:v>
                </c:pt>
                <c:pt idx="430">
                  <c:v>16.0</c:v>
                </c:pt>
                <c:pt idx="431">
                  <c:v>16.0</c:v>
                </c:pt>
                <c:pt idx="432">
                  <c:v>16.0</c:v>
                </c:pt>
                <c:pt idx="433">
                  <c:v>16.0</c:v>
                </c:pt>
                <c:pt idx="434">
                  <c:v>16.0</c:v>
                </c:pt>
                <c:pt idx="435">
                  <c:v>16.0</c:v>
                </c:pt>
                <c:pt idx="436">
                  <c:v>16.0</c:v>
                </c:pt>
                <c:pt idx="437">
                  <c:v>16.0</c:v>
                </c:pt>
                <c:pt idx="438">
                  <c:v>16.0</c:v>
                </c:pt>
                <c:pt idx="439">
                  <c:v>10.0</c:v>
                </c:pt>
                <c:pt idx="440">
                  <c:v>16.0</c:v>
                </c:pt>
                <c:pt idx="441">
                  <c:v>16.0</c:v>
                </c:pt>
                <c:pt idx="442">
                  <c:v>16.0</c:v>
                </c:pt>
                <c:pt idx="443">
                  <c:v>16.0</c:v>
                </c:pt>
                <c:pt idx="444">
                  <c:v>16.0</c:v>
                </c:pt>
                <c:pt idx="445">
                  <c:v>16.0</c:v>
                </c:pt>
                <c:pt idx="446">
                  <c:v>16.0</c:v>
                </c:pt>
                <c:pt idx="447">
                  <c:v>16.0</c:v>
                </c:pt>
                <c:pt idx="448">
                  <c:v>16.0</c:v>
                </c:pt>
                <c:pt idx="449">
                  <c:v>16.0</c:v>
                </c:pt>
                <c:pt idx="450">
                  <c:v>16.0</c:v>
                </c:pt>
                <c:pt idx="451">
                  <c:v>16.0</c:v>
                </c:pt>
                <c:pt idx="452">
                  <c:v>16.0</c:v>
                </c:pt>
                <c:pt idx="453">
                  <c:v>16.0</c:v>
                </c:pt>
                <c:pt idx="454">
                  <c:v>16.0</c:v>
                </c:pt>
                <c:pt idx="455">
                  <c:v>16.0</c:v>
                </c:pt>
                <c:pt idx="456">
                  <c:v>16.0</c:v>
                </c:pt>
                <c:pt idx="457">
                  <c:v>16.0</c:v>
                </c:pt>
                <c:pt idx="458">
                  <c:v>16.0</c:v>
                </c:pt>
                <c:pt idx="459">
                  <c:v>16.0</c:v>
                </c:pt>
                <c:pt idx="460">
                  <c:v>16.0</c:v>
                </c:pt>
                <c:pt idx="461">
                  <c:v>16.0</c:v>
                </c:pt>
                <c:pt idx="462">
                  <c:v>16.0</c:v>
                </c:pt>
                <c:pt idx="463">
                  <c:v>16.0</c:v>
                </c:pt>
                <c:pt idx="464">
                  <c:v>16.0</c:v>
                </c:pt>
                <c:pt idx="465">
                  <c:v>16.0</c:v>
                </c:pt>
                <c:pt idx="466">
                  <c:v>16.0</c:v>
                </c:pt>
                <c:pt idx="467">
                  <c:v>16.0</c:v>
                </c:pt>
                <c:pt idx="468">
                  <c:v>16.0</c:v>
                </c:pt>
                <c:pt idx="469">
                  <c:v>16.0</c:v>
                </c:pt>
                <c:pt idx="470">
                  <c:v>16.0</c:v>
                </c:pt>
                <c:pt idx="471">
                  <c:v>16.0</c:v>
                </c:pt>
                <c:pt idx="472">
                  <c:v>16.0</c:v>
                </c:pt>
                <c:pt idx="473">
                  <c:v>16.0</c:v>
                </c:pt>
                <c:pt idx="474">
                  <c:v>16.0</c:v>
                </c:pt>
                <c:pt idx="475">
                  <c:v>16.0</c:v>
                </c:pt>
                <c:pt idx="476">
                  <c:v>16.0</c:v>
                </c:pt>
                <c:pt idx="477">
                  <c:v>16.0</c:v>
                </c:pt>
                <c:pt idx="478">
                  <c:v>16.0</c:v>
                </c:pt>
                <c:pt idx="479">
                  <c:v>16.0</c:v>
                </c:pt>
                <c:pt idx="480">
                  <c:v>16.0</c:v>
                </c:pt>
                <c:pt idx="481">
                  <c:v>16.0</c:v>
                </c:pt>
                <c:pt idx="482">
                  <c:v>16.0</c:v>
                </c:pt>
                <c:pt idx="483">
                  <c:v>16.0</c:v>
                </c:pt>
                <c:pt idx="484">
                  <c:v>16.0</c:v>
                </c:pt>
                <c:pt idx="485">
                  <c:v>16.0</c:v>
                </c:pt>
                <c:pt idx="486">
                  <c:v>16.0</c:v>
                </c:pt>
                <c:pt idx="487">
                  <c:v>11.0</c:v>
                </c:pt>
                <c:pt idx="488">
                  <c:v>1.0</c:v>
                </c:pt>
                <c:pt idx="489">
                  <c:v>16.0</c:v>
                </c:pt>
                <c:pt idx="490">
                  <c:v>16.0</c:v>
                </c:pt>
                <c:pt idx="491">
                  <c:v>16.0</c:v>
                </c:pt>
                <c:pt idx="492">
                  <c:v>16.0</c:v>
                </c:pt>
                <c:pt idx="493">
                  <c:v>16.0</c:v>
                </c:pt>
                <c:pt idx="494">
                  <c:v>16.0</c:v>
                </c:pt>
                <c:pt idx="495">
                  <c:v>16.0</c:v>
                </c:pt>
                <c:pt idx="496">
                  <c:v>16.0</c:v>
                </c:pt>
                <c:pt idx="497">
                  <c:v>16.0</c:v>
                </c:pt>
                <c:pt idx="498">
                  <c:v>16.0</c:v>
                </c:pt>
                <c:pt idx="499">
                  <c:v>16.0</c:v>
                </c:pt>
                <c:pt idx="500">
                  <c:v>16.0</c:v>
                </c:pt>
                <c:pt idx="501">
                  <c:v>16.0</c:v>
                </c:pt>
                <c:pt idx="502">
                  <c:v>16.0</c:v>
                </c:pt>
                <c:pt idx="503">
                  <c:v>16.0</c:v>
                </c:pt>
                <c:pt idx="504">
                  <c:v>16.0</c:v>
                </c:pt>
                <c:pt idx="505">
                  <c:v>16.0</c:v>
                </c:pt>
                <c:pt idx="506">
                  <c:v>16.0</c:v>
                </c:pt>
                <c:pt idx="507">
                  <c:v>16.0</c:v>
                </c:pt>
                <c:pt idx="508">
                  <c:v>16.0</c:v>
                </c:pt>
                <c:pt idx="509">
                  <c:v>16.0</c:v>
                </c:pt>
                <c:pt idx="510">
                  <c:v>16.0</c:v>
                </c:pt>
                <c:pt idx="511">
                  <c:v>16.0</c:v>
                </c:pt>
                <c:pt idx="512">
                  <c:v>16.0</c:v>
                </c:pt>
                <c:pt idx="513">
                  <c:v>16.0</c:v>
                </c:pt>
                <c:pt idx="514">
                  <c:v>16.0</c:v>
                </c:pt>
                <c:pt idx="515">
                  <c:v>16.0</c:v>
                </c:pt>
                <c:pt idx="516">
                  <c:v>16.0</c:v>
                </c:pt>
                <c:pt idx="517">
                  <c:v>16.0</c:v>
                </c:pt>
                <c:pt idx="518">
                  <c:v>16.0</c:v>
                </c:pt>
                <c:pt idx="519">
                  <c:v>16.0</c:v>
                </c:pt>
                <c:pt idx="520">
                  <c:v>16.0</c:v>
                </c:pt>
                <c:pt idx="521">
                  <c:v>16.0</c:v>
                </c:pt>
                <c:pt idx="522">
                  <c:v>16.0</c:v>
                </c:pt>
                <c:pt idx="523">
                  <c:v>16.0</c:v>
                </c:pt>
                <c:pt idx="524">
                  <c:v>16.0</c:v>
                </c:pt>
                <c:pt idx="525">
                  <c:v>16.0</c:v>
                </c:pt>
                <c:pt idx="526">
                  <c:v>16.0</c:v>
                </c:pt>
                <c:pt idx="527">
                  <c:v>16.0</c:v>
                </c:pt>
                <c:pt idx="528">
                  <c:v>16.0</c:v>
                </c:pt>
                <c:pt idx="529">
                  <c:v>16.0</c:v>
                </c:pt>
                <c:pt idx="530">
                  <c:v>16.0</c:v>
                </c:pt>
                <c:pt idx="531">
                  <c:v>16.0</c:v>
                </c:pt>
                <c:pt idx="532">
                  <c:v>16.0</c:v>
                </c:pt>
                <c:pt idx="533">
                  <c:v>16.0</c:v>
                </c:pt>
                <c:pt idx="534">
                  <c:v>16.0</c:v>
                </c:pt>
                <c:pt idx="535">
                  <c:v>16.0</c:v>
                </c:pt>
                <c:pt idx="536">
                  <c:v>15.0</c:v>
                </c:pt>
                <c:pt idx="537">
                  <c:v>1.0</c:v>
                </c:pt>
                <c:pt idx="538">
                  <c:v>1.0</c:v>
                </c:pt>
                <c:pt idx="539">
                  <c:v>1.0</c:v>
                </c:pt>
                <c:pt idx="540">
                  <c:v>1.0</c:v>
                </c:pt>
                <c:pt idx="541">
                  <c:v>3.0</c:v>
                </c:pt>
                <c:pt idx="542">
                  <c:v>1.0</c:v>
                </c:pt>
                <c:pt idx="543">
                  <c:v>12.0</c:v>
                </c:pt>
                <c:pt idx="544">
                  <c:v>12.0</c:v>
                </c:pt>
                <c:pt idx="545">
                  <c:v>16.0</c:v>
                </c:pt>
                <c:pt idx="546">
                  <c:v>16.0</c:v>
                </c:pt>
                <c:pt idx="547">
                  <c:v>16.0</c:v>
                </c:pt>
                <c:pt idx="548">
                  <c:v>16.0</c:v>
                </c:pt>
                <c:pt idx="549">
                  <c:v>16.0</c:v>
                </c:pt>
                <c:pt idx="550">
                  <c:v>16.0</c:v>
                </c:pt>
                <c:pt idx="551">
                  <c:v>16.0</c:v>
                </c:pt>
                <c:pt idx="552">
                  <c:v>14.0</c:v>
                </c:pt>
                <c:pt idx="553">
                  <c:v>12.0</c:v>
                </c:pt>
                <c:pt idx="554">
                  <c:v>16.0</c:v>
                </c:pt>
                <c:pt idx="555">
                  <c:v>16.0</c:v>
                </c:pt>
                <c:pt idx="556">
                  <c:v>16.0</c:v>
                </c:pt>
                <c:pt idx="557">
                  <c:v>16.0</c:v>
                </c:pt>
                <c:pt idx="558">
                  <c:v>16.0</c:v>
                </c:pt>
                <c:pt idx="559">
                  <c:v>16.0</c:v>
                </c:pt>
                <c:pt idx="560">
                  <c:v>16.0</c:v>
                </c:pt>
                <c:pt idx="561">
                  <c:v>16.0</c:v>
                </c:pt>
                <c:pt idx="562">
                  <c:v>16.0</c:v>
                </c:pt>
                <c:pt idx="563">
                  <c:v>16.0</c:v>
                </c:pt>
                <c:pt idx="564">
                  <c:v>16.0</c:v>
                </c:pt>
                <c:pt idx="565">
                  <c:v>16.0</c:v>
                </c:pt>
                <c:pt idx="566">
                  <c:v>16.0</c:v>
                </c:pt>
                <c:pt idx="567">
                  <c:v>16.0</c:v>
                </c:pt>
                <c:pt idx="568">
                  <c:v>16.0</c:v>
                </c:pt>
                <c:pt idx="569">
                  <c:v>16.0</c:v>
                </c:pt>
                <c:pt idx="570">
                  <c:v>16.0</c:v>
                </c:pt>
                <c:pt idx="571">
                  <c:v>16.0</c:v>
                </c:pt>
                <c:pt idx="572">
                  <c:v>16.0</c:v>
                </c:pt>
                <c:pt idx="573">
                  <c:v>16.0</c:v>
                </c:pt>
                <c:pt idx="574">
                  <c:v>16.0</c:v>
                </c:pt>
                <c:pt idx="575">
                  <c:v>16.0</c:v>
                </c:pt>
                <c:pt idx="576">
                  <c:v>16.0</c:v>
                </c:pt>
                <c:pt idx="577">
                  <c:v>16.0</c:v>
                </c:pt>
                <c:pt idx="578">
                  <c:v>16.0</c:v>
                </c:pt>
                <c:pt idx="579">
                  <c:v>16.0</c:v>
                </c:pt>
                <c:pt idx="580">
                  <c:v>16.0</c:v>
                </c:pt>
                <c:pt idx="581">
                  <c:v>16.0</c:v>
                </c:pt>
                <c:pt idx="582">
                  <c:v>16.0</c:v>
                </c:pt>
                <c:pt idx="583">
                  <c:v>16.0</c:v>
                </c:pt>
                <c:pt idx="584">
                  <c:v>16.0</c:v>
                </c:pt>
                <c:pt idx="585">
                  <c:v>16.0</c:v>
                </c:pt>
                <c:pt idx="586">
                  <c:v>16.0</c:v>
                </c:pt>
                <c:pt idx="587">
                  <c:v>16.0</c:v>
                </c:pt>
                <c:pt idx="588">
                  <c:v>8.0</c:v>
                </c:pt>
                <c:pt idx="589">
                  <c:v>3.0</c:v>
                </c:pt>
                <c:pt idx="590">
                  <c:v>16.0</c:v>
                </c:pt>
                <c:pt idx="591">
                  <c:v>16.0</c:v>
                </c:pt>
                <c:pt idx="592">
                  <c:v>16.0</c:v>
                </c:pt>
                <c:pt idx="593">
                  <c:v>16.0</c:v>
                </c:pt>
                <c:pt idx="594">
                  <c:v>16.0</c:v>
                </c:pt>
                <c:pt idx="595">
                  <c:v>16.0</c:v>
                </c:pt>
                <c:pt idx="596">
                  <c:v>16.0</c:v>
                </c:pt>
                <c:pt idx="597">
                  <c:v>16.0</c:v>
                </c:pt>
                <c:pt idx="598">
                  <c:v>16.0</c:v>
                </c:pt>
                <c:pt idx="599">
                  <c:v>16.0</c:v>
                </c:pt>
                <c:pt idx="600">
                  <c:v>16.0</c:v>
                </c:pt>
                <c:pt idx="601">
                  <c:v>16.0</c:v>
                </c:pt>
                <c:pt idx="602">
                  <c:v>16.0</c:v>
                </c:pt>
                <c:pt idx="603">
                  <c:v>16.0</c:v>
                </c:pt>
                <c:pt idx="604">
                  <c:v>16.0</c:v>
                </c:pt>
                <c:pt idx="605">
                  <c:v>16.0</c:v>
                </c:pt>
                <c:pt idx="606">
                  <c:v>16.0</c:v>
                </c:pt>
                <c:pt idx="607">
                  <c:v>16.0</c:v>
                </c:pt>
                <c:pt idx="608">
                  <c:v>16.0</c:v>
                </c:pt>
                <c:pt idx="609">
                  <c:v>6.0</c:v>
                </c:pt>
                <c:pt idx="610">
                  <c:v>2.0</c:v>
                </c:pt>
                <c:pt idx="611">
                  <c:v>16.0</c:v>
                </c:pt>
                <c:pt idx="612">
                  <c:v>16.0</c:v>
                </c:pt>
                <c:pt idx="613">
                  <c:v>16.0</c:v>
                </c:pt>
                <c:pt idx="614">
                  <c:v>16.0</c:v>
                </c:pt>
                <c:pt idx="615">
                  <c:v>16.0</c:v>
                </c:pt>
                <c:pt idx="616">
                  <c:v>16.0</c:v>
                </c:pt>
                <c:pt idx="617">
                  <c:v>16.0</c:v>
                </c:pt>
                <c:pt idx="618">
                  <c:v>15.0</c:v>
                </c:pt>
                <c:pt idx="619">
                  <c:v>5.0</c:v>
                </c:pt>
                <c:pt idx="620">
                  <c:v>3.0</c:v>
                </c:pt>
                <c:pt idx="621">
                  <c:v>15.0</c:v>
                </c:pt>
                <c:pt idx="622">
                  <c:v>15.0</c:v>
                </c:pt>
                <c:pt idx="623">
                  <c:v>15.0</c:v>
                </c:pt>
                <c:pt idx="624">
                  <c:v>1.0</c:v>
                </c:pt>
                <c:pt idx="625">
                  <c:v>4.0</c:v>
                </c:pt>
                <c:pt idx="626">
                  <c:v>4.0</c:v>
                </c:pt>
                <c:pt idx="627">
                  <c:v>1.0</c:v>
                </c:pt>
                <c:pt idx="628">
                  <c:v>1.0</c:v>
                </c:pt>
                <c:pt idx="629">
                  <c:v>1.0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0026056"/>
        <c:axId val="1771222120"/>
      </c:scatterChart>
      <c:valAx>
        <c:axId val="1770026056"/>
        <c:scaling>
          <c:orientation val="minMax"/>
          <c:max val="4.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771222120"/>
        <c:crosses val="autoZero"/>
        <c:crossBetween val="midCat"/>
      </c:valAx>
      <c:valAx>
        <c:axId val="1771222120"/>
        <c:scaling>
          <c:orientation val="minMax"/>
          <c:max val="18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0026056"/>
        <c:crosses val="autoZero"/>
        <c:crossBetween val="midCat"/>
        <c:majorUnit val="4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/>
          <a:ea typeface="DejaVu Serif Condensed" pitchFamily="18" charset="0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2700">
              <a:solidFill>
                <a:schemeClr val="accent5"/>
              </a:solidFill>
            </a:ln>
          </c:spPr>
          <c:marker>
            <c:symbol val="x"/>
            <c:size val="5"/>
            <c:spPr>
              <a:noFill/>
              <a:ln>
                <a:solidFill>
                  <a:schemeClr val="accent5"/>
                </a:solidFill>
              </a:ln>
            </c:spPr>
          </c:marker>
          <c:xVal>
            <c:numRef>
              <c:f>'Task-trace'!$I$3:$I$535</c:f>
              <c:numCache>
                <c:formatCode>General</c:formatCode>
                <c:ptCount val="533"/>
                <c:pt idx="0">
                  <c:v>0.0</c:v>
                </c:pt>
                <c:pt idx="1">
                  <c:v>0.005</c:v>
                </c:pt>
                <c:pt idx="2">
                  <c:v>0.01</c:v>
                </c:pt>
                <c:pt idx="3">
                  <c:v>0.015</c:v>
                </c:pt>
                <c:pt idx="4">
                  <c:v>0.02</c:v>
                </c:pt>
                <c:pt idx="5">
                  <c:v>0.025</c:v>
                </c:pt>
                <c:pt idx="6">
                  <c:v>0.03</c:v>
                </c:pt>
                <c:pt idx="7">
                  <c:v>0.035</c:v>
                </c:pt>
                <c:pt idx="8">
                  <c:v>0.04</c:v>
                </c:pt>
                <c:pt idx="9">
                  <c:v>0.045</c:v>
                </c:pt>
                <c:pt idx="10">
                  <c:v>0.05</c:v>
                </c:pt>
                <c:pt idx="11">
                  <c:v>0.055</c:v>
                </c:pt>
                <c:pt idx="12">
                  <c:v>0.06</c:v>
                </c:pt>
                <c:pt idx="13">
                  <c:v>0.065</c:v>
                </c:pt>
                <c:pt idx="14">
                  <c:v>0.07</c:v>
                </c:pt>
                <c:pt idx="15">
                  <c:v>0.075</c:v>
                </c:pt>
                <c:pt idx="16">
                  <c:v>0.08</c:v>
                </c:pt>
                <c:pt idx="17">
                  <c:v>0.085</c:v>
                </c:pt>
                <c:pt idx="18">
                  <c:v>0.09</c:v>
                </c:pt>
                <c:pt idx="19">
                  <c:v>0.095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</c:v>
                </c:pt>
                <c:pt idx="28">
                  <c:v>0.14</c:v>
                </c:pt>
                <c:pt idx="29">
                  <c:v>0.145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</c:v>
                </c:pt>
                <c:pt idx="34">
                  <c:v>0.17</c:v>
                </c:pt>
                <c:pt idx="35">
                  <c:v>0.175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</c:v>
                </c:pt>
                <c:pt idx="40">
                  <c:v>0.2</c:v>
                </c:pt>
                <c:pt idx="41">
                  <c:v>0.205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</c:v>
                </c:pt>
                <c:pt idx="46">
                  <c:v>0.23</c:v>
                </c:pt>
                <c:pt idx="47">
                  <c:v>0.235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</c:v>
                </c:pt>
                <c:pt idx="54">
                  <c:v>0.27</c:v>
                </c:pt>
                <c:pt idx="55">
                  <c:v>0.275</c:v>
                </c:pt>
                <c:pt idx="56">
                  <c:v>0.28</c:v>
                </c:pt>
                <c:pt idx="57">
                  <c:v>0.285</c:v>
                </c:pt>
                <c:pt idx="58">
                  <c:v>0.29</c:v>
                </c:pt>
                <c:pt idx="59">
                  <c:v>0.295</c:v>
                </c:pt>
                <c:pt idx="60">
                  <c:v>0.3</c:v>
                </c:pt>
                <c:pt idx="61">
                  <c:v>0.305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</c:v>
                </c:pt>
                <c:pt idx="66">
                  <c:v>0.33</c:v>
                </c:pt>
                <c:pt idx="67">
                  <c:v>0.335</c:v>
                </c:pt>
                <c:pt idx="68">
                  <c:v>0.34</c:v>
                </c:pt>
                <c:pt idx="69">
                  <c:v>0.345</c:v>
                </c:pt>
                <c:pt idx="70">
                  <c:v>0.35</c:v>
                </c:pt>
                <c:pt idx="71">
                  <c:v>0.355</c:v>
                </c:pt>
                <c:pt idx="72">
                  <c:v>0.36</c:v>
                </c:pt>
                <c:pt idx="73">
                  <c:v>0.365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</c:v>
                </c:pt>
                <c:pt idx="78">
                  <c:v>0.39</c:v>
                </c:pt>
                <c:pt idx="79">
                  <c:v>0.395</c:v>
                </c:pt>
                <c:pt idx="80">
                  <c:v>0.4</c:v>
                </c:pt>
                <c:pt idx="81">
                  <c:v>0.405</c:v>
                </c:pt>
                <c:pt idx="82">
                  <c:v>0.41</c:v>
                </c:pt>
                <c:pt idx="83">
                  <c:v>0.415</c:v>
                </c:pt>
                <c:pt idx="84">
                  <c:v>0.42</c:v>
                </c:pt>
                <c:pt idx="85">
                  <c:v>0.425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</c:v>
                </c:pt>
                <c:pt idx="90">
                  <c:v>0.45</c:v>
                </c:pt>
                <c:pt idx="91">
                  <c:v>0.455</c:v>
                </c:pt>
                <c:pt idx="92">
                  <c:v>0.46</c:v>
                </c:pt>
                <c:pt idx="93">
                  <c:v>0.465</c:v>
                </c:pt>
                <c:pt idx="94">
                  <c:v>0.47</c:v>
                </c:pt>
                <c:pt idx="95">
                  <c:v>0.475</c:v>
                </c:pt>
                <c:pt idx="96">
                  <c:v>0.48</c:v>
                </c:pt>
                <c:pt idx="97">
                  <c:v>0.485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</c:v>
                </c:pt>
                <c:pt idx="104">
                  <c:v>0.52</c:v>
                </c:pt>
                <c:pt idx="105">
                  <c:v>0.525</c:v>
                </c:pt>
                <c:pt idx="106">
                  <c:v>0.53</c:v>
                </c:pt>
                <c:pt idx="107">
                  <c:v>0.535</c:v>
                </c:pt>
                <c:pt idx="108">
                  <c:v>0.54</c:v>
                </c:pt>
                <c:pt idx="109">
                  <c:v>0.545</c:v>
                </c:pt>
                <c:pt idx="110">
                  <c:v>0.55</c:v>
                </c:pt>
                <c:pt idx="111">
                  <c:v>0.555</c:v>
                </c:pt>
                <c:pt idx="112">
                  <c:v>0.56</c:v>
                </c:pt>
                <c:pt idx="113">
                  <c:v>0.565</c:v>
                </c:pt>
                <c:pt idx="114">
                  <c:v>0.57</c:v>
                </c:pt>
                <c:pt idx="115">
                  <c:v>0.575</c:v>
                </c:pt>
                <c:pt idx="116">
                  <c:v>0.58</c:v>
                </c:pt>
                <c:pt idx="117">
                  <c:v>0.585</c:v>
                </c:pt>
                <c:pt idx="118">
                  <c:v>0.59</c:v>
                </c:pt>
                <c:pt idx="119">
                  <c:v>0.595</c:v>
                </c:pt>
                <c:pt idx="120">
                  <c:v>0.6</c:v>
                </c:pt>
                <c:pt idx="121">
                  <c:v>0.605</c:v>
                </c:pt>
                <c:pt idx="122">
                  <c:v>0.61</c:v>
                </c:pt>
                <c:pt idx="123">
                  <c:v>0.615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</c:v>
                </c:pt>
                <c:pt idx="128">
                  <c:v>0.64</c:v>
                </c:pt>
                <c:pt idx="129">
                  <c:v>0.645</c:v>
                </c:pt>
                <c:pt idx="130">
                  <c:v>0.65</c:v>
                </c:pt>
                <c:pt idx="131">
                  <c:v>0.655</c:v>
                </c:pt>
                <c:pt idx="132">
                  <c:v>0.66</c:v>
                </c:pt>
                <c:pt idx="133">
                  <c:v>0.665</c:v>
                </c:pt>
                <c:pt idx="134">
                  <c:v>0.67</c:v>
                </c:pt>
                <c:pt idx="135">
                  <c:v>0.675</c:v>
                </c:pt>
                <c:pt idx="136">
                  <c:v>0.68</c:v>
                </c:pt>
                <c:pt idx="137">
                  <c:v>0.685</c:v>
                </c:pt>
                <c:pt idx="138">
                  <c:v>0.69</c:v>
                </c:pt>
                <c:pt idx="139">
                  <c:v>0.695</c:v>
                </c:pt>
                <c:pt idx="140">
                  <c:v>0.7</c:v>
                </c:pt>
                <c:pt idx="141">
                  <c:v>0.705</c:v>
                </c:pt>
                <c:pt idx="142">
                  <c:v>0.71</c:v>
                </c:pt>
                <c:pt idx="143">
                  <c:v>0.715</c:v>
                </c:pt>
                <c:pt idx="144">
                  <c:v>0.72</c:v>
                </c:pt>
                <c:pt idx="145">
                  <c:v>0.725</c:v>
                </c:pt>
                <c:pt idx="146">
                  <c:v>0.73</c:v>
                </c:pt>
                <c:pt idx="147">
                  <c:v>0.735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</c:v>
                </c:pt>
                <c:pt idx="154">
                  <c:v>0.77</c:v>
                </c:pt>
                <c:pt idx="155">
                  <c:v>0.775</c:v>
                </c:pt>
                <c:pt idx="156">
                  <c:v>0.78</c:v>
                </c:pt>
                <c:pt idx="157">
                  <c:v>0.785</c:v>
                </c:pt>
                <c:pt idx="158">
                  <c:v>0.79</c:v>
                </c:pt>
                <c:pt idx="159">
                  <c:v>0.795</c:v>
                </c:pt>
                <c:pt idx="160">
                  <c:v>0.8</c:v>
                </c:pt>
                <c:pt idx="161">
                  <c:v>0.805</c:v>
                </c:pt>
                <c:pt idx="162">
                  <c:v>0.81</c:v>
                </c:pt>
                <c:pt idx="163">
                  <c:v>0.815</c:v>
                </c:pt>
                <c:pt idx="164">
                  <c:v>0.82</c:v>
                </c:pt>
                <c:pt idx="165">
                  <c:v>0.825</c:v>
                </c:pt>
                <c:pt idx="166">
                  <c:v>0.83</c:v>
                </c:pt>
                <c:pt idx="167">
                  <c:v>0.835</c:v>
                </c:pt>
                <c:pt idx="168">
                  <c:v>0.84</c:v>
                </c:pt>
                <c:pt idx="169">
                  <c:v>0.845</c:v>
                </c:pt>
                <c:pt idx="170">
                  <c:v>0.85</c:v>
                </c:pt>
                <c:pt idx="171">
                  <c:v>0.855</c:v>
                </c:pt>
                <c:pt idx="172">
                  <c:v>0.86</c:v>
                </c:pt>
                <c:pt idx="173">
                  <c:v>0.865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</c:v>
                </c:pt>
                <c:pt idx="178">
                  <c:v>0.89</c:v>
                </c:pt>
                <c:pt idx="179">
                  <c:v>0.895</c:v>
                </c:pt>
                <c:pt idx="180">
                  <c:v>0.9</c:v>
                </c:pt>
                <c:pt idx="181">
                  <c:v>0.905</c:v>
                </c:pt>
                <c:pt idx="182">
                  <c:v>0.91</c:v>
                </c:pt>
                <c:pt idx="183">
                  <c:v>0.915</c:v>
                </c:pt>
                <c:pt idx="184">
                  <c:v>0.92</c:v>
                </c:pt>
                <c:pt idx="185">
                  <c:v>0.925</c:v>
                </c:pt>
                <c:pt idx="186">
                  <c:v>0.93</c:v>
                </c:pt>
                <c:pt idx="187">
                  <c:v>0.935</c:v>
                </c:pt>
                <c:pt idx="188">
                  <c:v>0.94</c:v>
                </c:pt>
                <c:pt idx="189">
                  <c:v>0.945</c:v>
                </c:pt>
                <c:pt idx="190">
                  <c:v>0.95</c:v>
                </c:pt>
                <c:pt idx="191">
                  <c:v>0.955</c:v>
                </c:pt>
                <c:pt idx="192">
                  <c:v>0.96</c:v>
                </c:pt>
                <c:pt idx="193">
                  <c:v>0.965</c:v>
                </c:pt>
                <c:pt idx="194">
                  <c:v>0.97</c:v>
                </c:pt>
                <c:pt idx="195">
                  <c:v>0.975</c:v>
                </c:pt>
                <c:pt idx="196">
                  <c:v>0.98</c:v>
                </c:pt>
                <c:pt idx="197">
                  <c:v>0.985</c:v>
                </c:pt>
                <c:pt idx="198">
                  <c:v>0.99</c:v>
                </c:pt>
                <c:pt idx="199">
                  <c:v>0.995</c:v>
                </c:pt>
                <c:pt idx="200">
                  <c:v>1.0</c:v>
                </c:pt>
                <c:pt idx="201">
                  <c:v>1.005</c:v>
                </c:pt>
                <c:pt idx="202">
                  <c:v>1.01</c:v>
                </c:pt>
                <c:pt idx="203">
                  <c:v>1.015</c:v>
                </c:pt>
                <c:pt idx="204">
                  <c:v>1.02</c:v>
                </c:pt>
                <c:pt idx="205">
                  <c:v>1.025</c:v>
                </c:pt>
                <c:pt idx="206">
                  <c:v>1.03</c:v>
                </c:pt>
                <c:pt idx="207">
                  <c:v>1.035</c:v>
                </c:pt>
                <c:pt idx="208">
                  <c:v>1.04</c:v>
                </c:pt>
                <c:pt idx="209">
                  <c:v>1.045</c:v>
                </c:pt>
                <c:pt idx="210">
                  <c:v>1.05</c:v>
                </c:pt>
                <c:pt idx="211">
                  <c:v>1.055</c:v>
                </c:pt>
                <c:pt idx="212">
                  <c:v>1.06</c:v>
                </c:pt>
                <c:pt idx="213">
                  <c:v>1.065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</c:v>
                </c:pt>
                <c:pt idx="219">
                  <c:v>1.095</c:v>
                </c:pt>
                <c:pt idx="220">
                  <c:v>1.1</c:v>
                </c:pt>
                <c:pt idx="221">
                  <c:v>1.105</c:v>
                </c:pt>
                <c:pt idx="222">
                  <c:v>1.11</c:v>
                </c:pt>
                <c:pt idx="223">
                  <c:v>1.115</c:v>
                </c:pt>
                <c:pt idx="224">
                  <c:v>1.12</c:v>
                </c:pt>
                <c:pt idx="225">
                  <c:v>1.125</c:v>
                </c:pt>
                <c:pt idx="226">
                  <c:v>1.13</c:v>
                </c:pt>
                <c:pt idx="227">
                  <c:v>1.135</c:v>
                </c:pt>
                <c:pt idx="228">
                  <c:v>1.14</c:v>
                </c:pt>
                <c:pt idx="229">
                  <c:v>1.145</c:v>
                </c:pt>
                <c:pt idx="230">
                  <c:v>1.15</c:v>
                </c:pt>
                <c:pt idx="231">
                  <c:v>1.155</c:v>
                </c:pt>
                <c:pt idx="232">
                  <c:v>1.16</c:v>
                </c:pt>
                <c:pt idx="233">
                  <c:v>1.165</c:v>
                </c:pt>
                <c:pt idx="234">
                  <c:v>1.17</c:v>
                </c:pt>
                <c:pt idx="235">
                  <c:v>1.175</c:v>
                </c:pt>
                <c:pt idx="236">
                  <c:v>1.18</c:v>
                </c:pt>
                <c:pt idx="237">
                  <c:v>1.185</c:v>
                </c:pt>
                <c:pt idx="238">
                  <c:v>1.19</c:v>
                </c:pt>
                <c:pt idx="239">
                  <c:v>1.195</c:v>
                </c:pt>
                <c:pt idx="240">
                  <c:v>1.2</c:v>
                </c:pt>
                <c:pt idx="241">
                  <c:v>1.205</c:v>
                </c:pt>
                <c:pt idx="242">
                  <c:v>1.21</c:v>
                </c:pt>
                <c:pt idx="243">
                  <c:v>1.215</c:v>
                </c:pt>
                <c:pt idx="244">
                  <c:v>1.22</c:v>
                </c:pt>
                <c:pt idx="245">
                  <c:v>1.225</c:v>
                </c:pt>
                <c:pt idx="246">
                  <c:v>1.23</c:v>
                </c:pt>
                <c:pt idx="247">
                  <c:v>1.235</c:v>
                </c:pt>
                <c:pt idx="248">
                  <c:v>1.24</c:v>
                </c:pt>
                <c:pt idx="249">
                  <c:v>1.245</c:v>
                </c:pt>
                <c:pt idx="250">
                  <c:v>1.25</c:v>
                </c:pt>
                <c:pt idx="251">
                  <c:v>1.255</c:v>
                </c:pt>
                <c:pt idx="252">
                  <c:v>1.26</c:v>
                </c:pt>
                <c:pt idx="253">
                  <c:v>1.265</c:v>
                </c:pt>
                <c:pt idx="254">
                  <c:v>1.27</c:v>
                </c:pt>
                <c:pt idx="255">
                  <c:v>1.275</c:v>
                </c:pt>
                <c:pt idx="256">
                  <c:v>1.28</c:v>
                </c:pt>
                <c:pt idx="257">
                  <c:v>1.285</c:v>
                </c:pt>
                <c:pt idx="258">
                  <c:v>1.29</c:v>
                </c:pt>
                <c:pt idx="259">
                  <c:v>1.295</c:v>
                </c:pt>
                <c:pt idx="260">
                  <c:v>1.3</c:v>
                </c:pt>
                <c:pt idx="261">
                  <c:v>1.305</c:v>
                </c:pt>
                <c:pt idx="262">
                  <c:v>1.31</c:v>
                </c:pt>
                <c:pt idx="263">
                  <c:v>1.315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</c:v>
                </c:pt>
                <c:pt idx="277">
                  <c:v>1.385</c:v>
                </c:pt>
                <c:pt idx="278">
                  <c:v>1.39</c:v>
                </c:pt>
                <c:pt idx="279">
                  <c:v>1.395</c:v>
                </c:pt>
                <c:pt idx="280">
                  <c:v>1.4</c:v>
                </c:pt>
                <c:pt idx="281">
                  <c:v>1.405</c:v>
                </c:pt>
                <c:pt idx="282">
                  <c:v>1.41</c:v>
                </c:pt>
                <c:pt idx="283">
                  <c:v>1.415</c:v>
                </c:pt>
                <c:pt idx="284">
                  <c:v>1.42</c:v>
                </c:pt>
                <c:pt idx="285">
                  <c:v>1.425</c:v>
                </c:pt>
                <c:pt idx="286">
                  <c:v>1.43</c:v>
                </c:pt>
                <c:pt idx="287">
                  <c:v>1.435</c:v>
                </c:pt>
                <c:pt idx="288">
                  <c:v>1.44</c:v>
                </c:pt>
                <c:pt idx="289">
                  <c:v>1.445</c:v>
                </c:pt>
                <c:pt idx="290">
                  <c:v>1.45</c:v>
                </c:pt>
                <c:pt idx="291">
                  <c:v>1.455</c:v>
                </c:pt>
                <c:pt idx="292">
                  <c:v>1.46</c:v>
                </c:pt>
                <c:pt idx="293">
                  <c:v>1.465</c:v>
                </c:pt>
                <c:pt idx="294">
                  <c:v>1.47</c:v>
                </c:pt>
                <c:pt idx="295">
                  <c:v>1.475</c:v>
                </c:pt>
                <c:pt idx="296">
                  <c:v>1.48</c:v>
                </c:pt>
                <c:pt idx="297">
                  <c:v>1.485</c:v>
                </c:pt>
                <c:pt idx="298">
                  <c:v>1.49</c:v>
                </c:pt>
                <c:pt idx="299">
                  <c:v>1.495</c:v>
                </c:pt>
                <c:pt idx="300">
                  <c:v>1.5</c:v>
                </c:pt>
                <c:pt idx="301">
                  <c:v>1.505</c:v>
                </c:pt>
                <c:pt idx="302">
                  <c:v>1.51</c:v>
                </c:pt>
                <c:pt idx="303">
                  <c:v>1.515</c:v>
                </c:pt>
                <c:pt idx="304">
                  <c:v>1.52</c:v>
                </c:pt>
                <c:pt idx="305">
                  <c:v>1.525</c:v>
                </c:pt>
                <c:pt idx="306">
                  <c:v>1.53</c:v>
                </c:pt>
                <c:pt idx="307">
                  <c:v>1.535</c:v>
                </c:pt>
                <c:pt idx="308">
                  <c:v>1.54</c:v>
                </c:pt>
                <c:pt idx="309">
                  <c:v>1.545</c:v>
                </c:pt>
                <c:pt idx="310">
                  <c:v>1.55</c:v>
                </c:pt>
                <c:pt idx="311">
                  <c:v>1.555</c:v>
                </c:pt>
                <c:pt idx="312">
                  <c:v>1.56</c:v>
                </c:pt>
                <c:pt idx="313">
                  <c:v>1.565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</c:v>
                </c:pt>
                <c:pt idx="327">
                  <c:v>1.635</c:v>
                </c:pt>
                <c:pt idx="328">
                  <c:v>1.64</c:v>
                </c:pt>
                <c:pt idx="329">
                  <c:v>1.645</c:v>
                </c:pt>
                <c:pt idx="330">
                  <c:v>1.65</c:v>
                </c:pt>
                <c:pt idx="331">
                  <c:v>1.655</c:v>
                </c:pt>
                <c:pt idx="332">
                  <c:v>1.66</c:v>
                </c:pt>
                <c:pt idx="333">
                  <c:v>1.665</c:v>
                </c:pt>
                <c:pt idx="334">
                  <c:v>1.67</c:v>
                </c:pt>
                <c:pt idx="335">
                  <c:v>1.675</c:v>
                </c:pt>
                <c:pt idx="336">
                  <c:v>1.68</c:v>
                </c:pt>
                <c:pt idx="337">
                  <c:v>1.685</c:v>
                </c:pt>
                <c:pt idx="338">
                  <c:v>1.69</c:v>
                </c:pt>
                <c:pt idx="339">
                  <c:v>1.695</c:v>
                </c:pt>
                <c:pt idx="340">
                  <c:v>1.7</c:v>
                </c:pt>
                <c:pt idx="341">
                  <c:v>1.705</c:v>
                </c:pt>
                <c:pt idx="342">
                  <c:v>1.71</c:v>
                </c:pt>
                <c:pt idx="343">
                  <c:v>1.715</c:v>
                </c:pt>
                <c:pt idx="344">
                  <c:v>1.72</c:v>
                </c:pt>
                <c:pt idx="345">
                  <c:v>1.725</c:v>
                </c:pt>
                <c:pt idx="346">
                  <c:v>1.73</c:v>
                </c:pt>
                <c:pt idx="347">
                  <c:v>1.735</c:v>
                </c:pt>
                <c:pt idx="348">
                  <c:v>1.74</c:v>
                </c:pt>
                <c:pt idx="349">
                  <c:v>1.745</c:v>
                </c:pt>
                <c:pt idx="350">
                  <c:v>1.75</c:v>
                </c:pt>
                <c:pt idx="351">
                  <c:v>1.755</c:v>
                </c:pt>
                <c:pt idx="352">
                  <c:v>1.76</c:v>
                </c:pt>
                <c:pt idx="353">
                  <c:v>1.765</c:v>
                </c:pt>
                <c:pt idx="354">
                  <c:v>1.77</c:v>
                </c:pt>
                <c:pt idx="355">
                  <c:v>1.775</c:v>
                </c:pt>
                <c:pt idx="356">
                  <c:v>1.78</c:v>
                </c:pt>
                <c:pt idx="357">
                  <c:v>1.785</c:v>
                </c:pt>
                <c:pt idx="358">
                  <c:v>1.79</c:v>
                </c:pt>
                <c:pt idx="359">
                  <c:v>1.795</c:v>
                </c:pt>
                <c:pt idx="360">
                  <c:v>1.8</c:v>
                </c:pt>
                <c:pt idx="361">
                  <c:v>1.805</c:v>
                </c:pt>
                <c:pt idx="362">
                  <c:v>1.81</c:v>
                </c:pt>
                <c:pt idx="363">
                  <c:v>1.815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</c:v>
                </c:pt>
                <c:pt idx="377">
                  <c:v>1.885</c:v>
                </c:pt>
                <c:pt idx="378">
                  <c:v>1.89</c:v>
                </c:pt>
                <c:pt idx="379">
                  <c:v>1.895</c:v>
                </c:pt>
                <c:pt idx="380">
                  <c:v>1.9</c:v>
                </c:pt>
                <c:pt idx="381">
                  <c:v>1.905</c:v>
                </c:pt>
                <c:pt idx="382">
                  <c:v>1.91</c:v>
                </c:pt>
                <c:pt idx="383">
                  <c:v>1.915</c:v>
                </c:pt>
                <c:pt idx="384">
                  <c:v>1.92</c:v>
                </c:pt>
                <c:pt idx="385">
                  <c:v>1.925</c:v>
                </c:pt>
                <c:pt idx="386">
                  <c:v>1.93</c:v>
                </c:pt>
                <c:pt idx="387">
                  <c:v>1.935</c:v>
                </c:pt>
                <c:pt idx="388">
                  <c:v>1.94</c:v>
                </c:pt>
                <c:pt idx="389">
                  <c:v>1.945</c:v>
                </c:pt>
                <c:pt idx="390">
                  <c:v>1.95</c:v>
                </c:pt>
                <c:pt idx="391">
                  <c:v>1.955</c:v>
                </c:pt>
                <c:pt idx="392">
                  <c:v>1.96</c:v>
                </c:pt>
                <c:pt idx="393">
                  <c:v>1.965</c:v>
                </c:pt>
                <c:pt idx="394">
                  <c:v>1.97</c:v>
                </c:pt>
                <c:pt idx="395">
                  <c:v>1.975</c:v>
                </c:pt>
                <c:pt idx="396">
                  <c:v>1.98</c:v>
                </c:pt>
                <c:pt idx="397">
                  <c:v>1.985</c:v>
                </c:pt>
                <c:pt idx="398">
                  <c:v>1.99</c:v>
                </c:pt>
                <c:pt idx="399">
                  <c:v>1.995</c:v>
                </c:pt>
                <c:pt idx="400">
                  <c:v>2.0</c:v>
                </c:pt>
                <c:pt idx="401">
                  <c:v>2.005</c:v>
                </c:pt>
                <c:pt idx="402">
                  <c:v>2.01</c:v>
                </c:pt>
                <c:pt idx="403">
                  <c:v>2.015</c:v>
                </c:pt>
                <c:pt idx="404">
                  <c:v>2.02</c:v>
                </c:pt>
                <c:pt idx="405">
                  <c:v>2.025</c:v>
                </c:pt>
                <c:pt idx="406">
                  <c:v>2.03</c:v>
                </c:pt>
                <c:pt idx="407">
                  <c:v>2.035</c:v>
                </c:pt>
                <c:pt idx="408">
                  <c:v>2.04</c:v>
                </c:pt>
                <c:pt idx="409">
                  <c:v>2.045</c:v>
                </c:pt>
                <c:pt idx="410">
                  <c:v>2.05</c:v>
                </c:pt>
                <c:pt idx="411">
                  <c:v>2.055</c:v>
                </c:pt>
                <c:pt idx="412">
                  <c:v>2.06</c:v>
                </c:pt>
                <c:pt idx="413">
                  <c:v>2.065</c:v>
                </c:pt>
                <c:pt idx="414">
                  <c:v>2.07</c:v>
                </c:pt>
                <c:pt idx="415">
                  <c:v>2.075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2.095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2.115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2.135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2.155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</c:v>
                </c:pt>
                <c:pt idx="436">
                  <c:v>2.18</c:v>
                </c:pt>
                <c:pt idx="437">
                  <c:v>2.185</c:v>
                </c:pt>
                <c:pt idx="438">
                  <c:v>2.19</c:v>
                </c:pt>
                <c:pt idx="439">
                  <c:v>2.195</c:v>
                </c:pt>
                <c:pt idx="440">
                  <c:v>2.2</c:v>
                </c:pt>
                <c:pt idx="441">
                  <c:v>2.205</c:v>
                </c:pt>
                <c:pt idx="442">
                  <c:v>2.21</c:v>
                </c:pt>
                <c:pt idx="443">
                  <c:v>2.215</c:v>
                </c:pt>
                <c:pt idx="444">
                  <c:v>2.22</c:v>
                </c:pt>
                <c:pt idx="445">
                  <c:v>2.225</c:v>
                </c:pt>
                <c:pt idx="446">
                  <c:v>2.23</c:v>
                </c:pt>
                <c:pt idx="447">
                  <c:v>2.235</c:v>
                </c:pt>
                <c:pt idx="448">
                  <c:v>2.24</c:v>
                </c:pt>
                <c:pt idx="449">
                  <c:v>2.245</c:v>
                </c:pt>
                <c:pt idx="450">
                  <c:v>2.25</c:v>
                </c:pt>
                <c:pt idx="451">
                  <c:v>2.255</c:v>
                </c:pt>
                <c:pt idx="452">
                  <c:v>2.26</c:v>
                </c:pt>
                <c:pt idx="453">
                  <c:v>2.265</c:v>
                </c:pt>
                <c:pt idx="454">
                  <c:v>2.27</c:v>
                </c:pt>
                <c:pt idx="455">
                  <c:v>2.275</c:v>
                </c:pt>
                <c:pt idx="456">
                  <c:v>2.28</c:v>
                </c:pt>
                <c:pt idx="457">
                  <c:v>2.285</c:v>
                </c:pt>
                <c:pt idx="458">
                  <c:v>2.29</c:v>
                </c:pt>
                <c:pt idx="459">
                  <c:v>2.295</c:v>
                </c:pt>
                <c:pt idx="460">
                  <c:v>2.3</c:v>
                </c:pt>
                <c:pt idx="461">
                  <c:v>2.305</c:v>
                </c:pt>
                <c:pt idx="462">
                  <c:v>2.31</c:v>
                </c:pt>
                <c:pt idx="463">
                  <c:v>2.315</c:v>
                </c:pt>
                <c:pt idx="464">
                  <c:v>2.32</c:v>
                </c:pt>
                <c:pt idx="465">
                  <c:v>2.325</c:v>
                </c:pt>
                <c:pt idx="466">
                  <c:v>2.33</c:v>
                </c:pt>
                <c:pt idx="467">
                  <c:v>2.335</c:v>
                </c:pt>
                <c:pt idx="468">
                  <c:v>2.34</c:v>
                </c:pt>
                <c:pt idx="469">
                  <c:v>2.345</c:v>
                </c:pt>
                <c:pt idx="470">
                  <c:v>2.35</c:v>
                </c:pt>
                <c:pt idx="471">
                  <c:v>2.355</c:v>
                </c:pt>
                <c:pt idx="472">
                  <c:v>2.36</c:v>
                </c:pt>
                <c:pt idx="473">
                  <c:v>2.365</c:v>
                </c:pt>
                <c:pt idx="474">
                  <c:v>2.37</c:v>
                </c:pt>
                <c:pt idx="475">
                  <c:v>2.375</c:v>
                </c:pt>
                <c:pt idx="476">
                  <c:v>2.38</c:v>
                </c:pt>
                <c:pt idx="477">
                  <c:v>2.385</c:v>
                </c:pt>
                <c:pt idx="478">
                  <c:v>2.39</c:v>
                </c:pt>
                <c:pt idx="479">
                  <c:v>2.395</c:v>
                </c:pt>
                <c:pt idx="480">
                  <c:v>2.4</c:v>
                </c:pt>
                <c:pt idx="481">
                  <c:v>2.405</c:v>
                </c:pt>
                <c:pt idx="482">
                  <c:v>2.41</c:v>
                </c:pt>
                <c:pt idx="483">
                  <c:v>2.415</c:v>
                </c:pt>
                <c:pt idx="484">
                  <c:v>2.42</c:v>
                </c:pt>
                <c:pt idx="485">
                  <c:v>2.425</c:v>
                </c:pt>
                <c:pt idx="486">
                  <c:v>2.43</c:v>
                </c:pt>
                <c:pt idx="487">
                  <c:v>2.435</c:v>
                </c:pt>
                <c:pt idx="488">
                  <c:v>2.44</c:v>
                </c:pt>
                <c:pt idx="489">
                  <c:v>2.445</c:v>
                </c:pt>
                <c:pt idx="490">
                  <c:v>2.45</c:v>
                </c:pt>
                <c:pt idx="491">
                  <c:v>2.455</c:v>
                </c:pt>
                <c:pt idx="492">
                  <c:v>2.46</c:v>
                </c:pt>
                <c:pt idx="493">
                  <c:v>2.465</c:v>
                </c:pt>
                <c:pt idx="494">
                  <c:v>2.47</c:v>
                </c:pt>
                <c:pt idx="495">
                  <c:v>2.475</c:v>
                </c:pt>
                <c:pt idx="496">
                  <c:v>2.48</c:v>
                </c:pt>
                <c:pt idx="497">
                  <c:v>2.485</c:v>
                </c:pt>
                <c:pt idx="498">
                  <c:v>2.49</c:v>
                </c:pt>
                <c:pt idx="499">
                  <c:v>2.495</c:v>
                </c:pt>
                <c:pt idx="500">
                  <c:v>2.5</c:v>
                </c:pt>
                <c:pt idx="501">
                  <c:v>2.505</c:v>
                </c:pt>
                <c:pt idx="502">
                  <c:v>2.51</c:v>
                </c:pt>
                <c:pt idx="503">
                  <c:v>2.515</c:v>
                </c:pt>
                <c:pt idx="504">
                  <c:v>2.52</c:v>
                </c:pt>
                <c:pt idx="505">
                  <c:v>2.525</c:v>
                </c:pt>
                <c:pt idx="506">
                  <c:v>2.53</c:v>
                </c:pt>
                <c:pt idx="507">
                  <c:v>2.535</c:v>
                </c:pt>
                <c:pt idx="508">
                  <c:v>2.54</c:v>
                </c:pt>
                <c:pt idx="509">
                  <c:v>2.545</c:v>
                </c:pt>
                <c:pt idx="510">
                  <c:v>2.55</c:v>
                </c:pt>
                <c:pt idx="511">
                  <c:v>2.555</c:v>
                </c:pt>
                <c:pt idx="512">
                  <c:v>2.56</c:v>
                </c:pt>
                <c:pt idx="513">
                  <c:v>2.565</c:v>
                </c:pt>
                <c:pt idx="514">
                  <c:v>2.57</c:v>
                </c:pt>
                <c:pt idx="515">
                  <c:v>2.575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2.595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2.615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2.635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2.655</c:v>
                </c:pt>
                <c:pt idx="532">
                  <c:v>2.66</c:v>
                </c:pt>
              </c:numCache>
            </c:numRef>
          </c:xVal>
          <c:yVal>
            <c:numRef>
              <c:f>'Task-trace'!$J$3:$J$535</c:f>
              <c:numCache>
                <c:formatCode>General</c:formatCode>
                <c:ptCount val="533"/>
                <c:pt idx="0">
                  <c:v>0.0</c:v>
                </c:pt>
                <c:pt idx="1">
                  <c:v>14.0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15.0</c:v>
                </c:pt>
                <c:pt idx="11">
                  <c:v>15.0</c:v>
                </c:pt>
                <c:pt idx="12">
                  <c:v>15.0</c:v>
                </c:pt>
                <c:pt idx="13">
                  <c:v>15.0</c:v>
                </c:pt>
                <c:pt idx="14">
                  <c:v>15.0</c:v>
                </c:pt>
                <c:pt idx="15">
                  <c:v>15.0</c:v>
                </c:pt>
                <c:pt idx="16">
                  <c:v>15.0</c:v>
                </c:pt>
                <c:pt idx="17">
                  <c:v>15.0</c:v>
                </c:pt>
                <c:pt idx="18">
                  <c:v>14.0</c:v>
                </c:pt>
                <c:pt idx="19">
                  <c:v>15.0</c:v>
                </c:pt>
                <c:pt idx="20">
                  <c:v>16.0</c:v>
                </c:pt>
                <c:pt idx="21">
                  <c:v>15.0</c:v>
                </c:pt>
                <c:pt idx="22">
                  <c:v>16.0</c:v>
                </c:pt>
                <c:pt idx="23">
                  <c:v>16.0</c:v>
                </c:pt>
                <c:pt idx="24">
                  <c:v>16.0</c:v>
                </c:pt>
                <c:pt idx="25">
                  <c:v>16.0</c:v>
                </c:pt>
                <c:pt idx="26">
                  <c:v>16.0</c:v>
                </c:pt>
                <c:pt idx="27">
                  <c:v>16.0</c:v>
                </c:pt>
                <c:pt idx="28">
                  <c:v>16.0</c:v>
                </c:pt>
                <c:pt idx="29">
                  <c:v>15.0</c:v>
                </c:pt>
                <c:pt idx="30">
                  <c:v>16.0</c:v>
                </c:pt>
                <c:pt idx="31">
                  <c:v>16.0</c:v>
                </c:pt>
                <c:pt idx="32">
                  <c:v>16.0</c:v>
                </c:pt>
                <c:pt idx="33">
                  <c:v>16.0</c:v>
                </c:pt>
                <c:pt idx="34">
                  <c:v>16.0</c:v>
                </c:pt>
                <c:pt idx="35">
                  <c:v>16.0</c:v>
                </c:pt>
                <c:pt idx="36">
                  <c:v>16.0</c:v>
                </c:pt>
                <c:pt idx="37">
                  <c:v>16.0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16.0</c:v>
                </c:pt>
                <c:pt idx="42">
                  <c:v>16.0</c:v>
                </c:pt>
                <c:pt idx="43">
                  <c:v>16.0</c:v>
                </c:pt>
                <c:pt idx="44">
                  <c:v>16.0</c:v>
                </c:pt>
                <c:pt idx="45">
                  <c:v>16.0</c:v>
                </c:pt>
                <c:pt idx="46">
                  <c:v>16.0</c:v>
                </c:pt>
                <c:pt idx="47">
                  <c:v>15.0</c:v>
                </c:pt>
                <c:pt idx="48">
                  <c:v>15.0</c:v>
                </c:pt>
                <c:pt idx="49">
                  <c:v>15.0</c:v>
                </c:pt>
                <c:pt idx="50">
                  <c:v>15.0</c:v>
                </c:pt>
                <c:pt idx="51">
                  <c:v>15.0</c:v>
                </c:pt>
                <c:pt idx="52">
                  <c:v>15.0</c:v>
                </c:pt>
                <c:pt idx="53">
                  <c:v>15.0</c:v>
                </c:pt>
                <c:pt idx="54">
                  <c:v>15.0</c:v>
                </c:pt>
                <c:pt idx="55">
                  <c:v>15.0</c:v>
                </c:pt>
                <c:pt idx="56">
                  <c:v>15.0</c:v>
                </c:pt>
                <c:pt idx="57">
                  <c:v>15.0</c:v>
                </c:pt>
                <c:pt idx="58">
                  <c:v>15.0</c:v>
                </c:pt>
                <c:pt idx="59">
                  <c:v>15.0</c:v>
                </c:pt>
                <c:pt idx="60">
                  <c:v>15.0</c:v>
                </c:pt>
                <c:pt idx="61">
                  <c:v>15.0</c:v>
                </c:pt>
                <c:pt idx="62">
                  <c:v>14.0</c:v>
                </c:pt>
                <c:pt idx="63">
                  <c:v>15.0</c:v>
                </c:pt>
                <c:pt idx="64">
                  <c:v>15.0</c:v>
                </c:pt>
                <c:pt idx="65">
                  <c:v>15.0</c:v>
                </c:pt>
                <c:pt idx="66">
                  <c:v>15.0</c:v>
                </c:pt>
                <c:pt idx="67">
                  <c:v>15.0</c:v>
                </c:pt>
                <c:pt idx="68">
                  <c:v>15.0</c:v>
                </c:pt>
                <c:pt idx="69">
                  <c:v>15.0</c:v>
                </c:pt>
                <c:pt idx="70">
                  <c:v>15.0</c:v>
                </c:pt>
                <c:pt idx="71">
                  <c:v>15.0</c:v>
                </c:pt>
                <c:pt idx="72">
                  <c:v>15.0</c:v>
                </c:pt>
                <c:pt idx="73">
                  <c:v>15.0</c:v>
                </c:pt>
                <c:pt idx="74">
                  <c:v>15.0</c:v>
                </c:pt>
                <c:pt idx="75">
                  <c:v>15.0</c:v>
                </c:pt>
                <c:pt idx="76">
                  <c:v>15.0</c:v>
                </c:pt>
                <c:pt idx="77">
                  <c:v>15.0</c:v>
                </c:pt>
                <c:pt idx="78">
                  <c:v>15.0</c:v>
                </c:pt>
                <c:pt idx="79">
                  <c:v>15.0</c:v>
                </c:pt>
                <c:pt idx="80">
                  <c:v>15.0</c:v>
                </c:pt>
                <c:pt idx="81">
                  <c:v>15.0</c:v>
                </c:pt>
                <c:pt idx="82">
                  <c:v>15.0</c:v>
                </c:pt>
                <c:pt idx="83">
                  <c:v>15.0</c:v>
                </c:pt>
                <c:pt idx="84">
                  <c:v>14.0</c:v>
                </c:pt>
                <c:pt idx="85">
                  <c:v>15.0</c:v>
                </c:pt>
                <c:pt idx="86">
                  <c:v>15.0</c:v>
                </c:pt>
                <c:pt idx="87">
                  <c:v>15.0</c:v>
                </c:pt>
                <c:pt idx="88">
                  <c:v>15.0</c:v>
                </c:pt>
                <c:pt idx="89">
                  <c:v>15.0</c:v>
                </c:pt>
                <c:pt idx="90">
                  <c:v>15.0</c:v>
                </c:pt>
                <c:pt idx="91">
                  <c:v>15.0</c:v>
                </c:pt>
                <c:pt idx="92">
                  <c:v>15.0</c:v>
                </c:pt>
                <c:pt idx="93">
                  <c:v>15.0</c:v>
                </c:pt>
                <c:pt idx="94">
                  <c:v>15.0</c:v>
                </c:pt>
                <c:pt idx="95">
                  <c:v>15.0</c:v>
                </c:pt>
                <c:pt idx="96">
                  <c:v>15.0</c:v>
                </c:pt>
                <c:pt idx="97">
                  <c:v>15.0</c:v>
                </c:pt>
                <c:pt idx="98">
                  <c:v>15.0</c:v>
                </c:pt>
                <c:pt idx="99">
                  <c:v>15.0</c:v>
                </c:pt>
                <c:pt idx="100">
                  <c:v>15.0</c:v>
                </c:pt>
                <c:pt idx="101">
                  <c:v>15.0</c:v>
                </c:pt>
                <c:pt idx="102">
                  <c:v>15.0</c:v>
                </c:pt>
                <c:pt idx="103">
                  <c:v>15.0</c:v>
                </c:pt>
                <c:pt idx="104">
                  <c:v>15.0</c:v>
                </c:pt>
                <c:pt idx="105">
                  <c:v>15.0</c:v>
                </c:pt>
                <c:pt idx="106">
                  <c:v>15.0</c:v>
                </c:pt>
                <c:pt idx="107">
                  <c:v>15.0</c:v>
                </c:pt>
                <c:pt idx="108">
                  <c:v>15.0</c:v>
                </c:pt>
                <c:pt idx="109">
                  <c:v>15.0</c:v>
                </c:pt>
                <c:pt idx="110">
                  <c:v>15.0</c:v>
                </c:pt>
                <c:pt idx="111">
                  <c:v>15.0</c:v>
                </c:pt>
                <c:pt idx="112">
                  <c:v>15.0</c:v>
                </c:pt>
                <c:pt idx="113">
                  <c:v>15.0</c:v>
                </c:pt>
                <c:pt idx="114">
                  <c:v>15.0</c:v>
                </c:pt>
                <c:pt idx="115">
                  <c:v>15.0</c:v>
                </c:pt>
                <c:pt idx="116">
                  <c:v>15.0</c:v>
                </c:pt>
                <c:pt idx="117">
                  <c:v>15.0</c:v>
                </c:pt>
                <c:pt idx="118">
                  <c:v>15.0</c:v>
                </c:pt>
                <c:pt idx="119">
                  <c:v>15.0</c:v>
                </c:pt>
                <c:pt idx="120">
                  <c:v>15.0</c:v>
                </c:pt>
                <c:pt idx="121">
                  <c:v>15.0</c:v>
                </c:pt>
                <c:pt idx="122">
                  <c:v>15.0</c:v>
                </c:pt>
                <c:pt idx="123">
                  <c:v>15.0</c:v>
                </c:pt>
                <c:pt idx="124">
                  <c:v>15.0</c:v>
                </c:pt>
                <c:pt idx="125">
                  <c:v>15.0</c:v>
                </c:pt>
                <c:pt idx="126">
                  <c:v>15.0</c:v>
                </c:pt>
                <c:pt idx="127">
                  <c:v>15.0</c:v>
                </c:pt>
                <c:pt idx="128">
                  <c:v>15.0</c:v>
                </c:pt>
                <c:pt idx="129">
                  <c:v>15.0</c:v>
                </c:pt>
                <c:pt idx="130">
                  <c:v>15.0</c:v>
                </c:pt>
                <c:pt idx="131">
                  <c:v>15.0</c:v>
                </c:pt>
                <c:pt idx="132">
                  <c:v>15.0</c:v>
                </c:pt>
                <c:pt idx="133">
                  <c:v>16.0</c:v>
                </c:pt>
                <c:pt idx="134">
                  <c:v>16.0</c:v>
                </c:pt>
                <c:pt idx="135">
                  <c:v>16.0</c:v>
                </c:pt>
                <c:pt idx="136">
                  <c:v>16.0</c:v>
                </c:pt>
                <c:pt idx="137">
                  <c:v>16.0</c:v>
                </c:pt>
                <c:pt idx="138">
                  <c:v>16.0</c:v>
                </c:pt>
                <c:pt idx="139">
                  <c:v>16.0</c:v>
                </c:pt>
                <c:pt idx="140">
                  <c:v>16.0</c:v>
                </c:pt>
                <c:pt idx="141">
                  <c:v>16.0</c:v>
                </c:pt>
                <c:pt idx="142">
                  <c:v>16.0</c:v>
                </c:pt>
                <c:pt idx="143">
                  <c:v>16.0</c:v>
                </c:pt>
                <c:pt idx="144">
                  <c:v>16.0</c:v>
                </c:pt>
                <c:pt idx="145">
                  <c:v>16.0</c:v>
                </c:pt>
                <c:pt idx="146">
                  <c:v>16.0</c:v>
                </c:pt>
                <c:pt idx="147">
                  <c:v>16.0</c:v>
                </c:pt>
                <c:pt idx="148">
                  <c:v>16.0</c:v>
                </c:pt>
                <c:pt idx="149">
                  <c:v>16.0</c:v>
                </c:pt>
                <c:pt idx="150">
                  <c:v>16.0</c:v>
                </c:pt>
                <c:pt idx="151">
                  <c:v>16.0</c:v>
                </c:pt>
                <c:pt idx="152">
                  <c:v>16.0</c:v>
                </c:pt>
                <c:pt idx="153">
                  <c:v>16.0</c:v>
                </c:pt>
                <c:pt idx="154">
                  <c:v>16.0</c:v>
                </c:pt>
                <c:pt idx="155">
                  <c:v>16.0</c:v>
                </c:pt>
                <c:pt idx="156">
                  <c:v>16.0</c:v>
                </c:pt>
                <c:pt idx="157">
                  <c:v>16.0</c:v>
                </c:pt>
                <c:pt idx="158">
                  <c:v>16.0</c:v>
                </c:pt>
                <c:pt idx="159">
                  <c:v>15.0</c:v>
                </c:pt>
                <c:pt idx="160">
                  <c:v>16.0</c:v>
                </c:pt>
                <c:pt idx="161">
                  <c:v>16.0</c:v>
                </c:pt>
                <c:pt idx="162">
                  <c:v>16.0</c:v>
                </c:pt>
                <c:pt idx="163">
                  <c:v>16.0</c:v>
                </c:pt>
                <c:pt idx="164">
                  <c:v>16.0</c:v>
                </c:pt>
                <c:pt idx="165">
                  <c:v>16.0</c:v>
                </c:pt>
                <c:pt idx="166">
                  <c:v>16.0</c:v>
                </c:pt>
                <c:pt idx="167">
                  <c:v>16.0</c:v>
                </c:pt>
                <c:pt idx="168">
                  <c:v>16.0</c:v>
                </c:pt>
                <c:pt idx="169">
                  <c:v>16.0</c:v>
                </c:pt>
                <c:pt idx="170">
                  <c:v>16.0</c:v>
                </c:pt>
                <c:pt idx="171">
                  <c:v>16.0</c:v>
                </c:pt>
                <c:pt idx="172">
                  <c:v>16.0</c:v>
                </c:pt>
                <c:pt idx="173">
                  <c:v>16.0</c:v>
                </c:pt>
                <c:pt idx="174">
                  <c:v>16.0</c:v>
                </c:pt>
                <c:pt idx="175">
                  <c:v>16.0</c:v>
                </c:pt>
                <c:pt idx="176">
                  <c:v>16.0</c:v>
                </c:pt>
                <c:pt idx="177">
                  <c:v>16.0</c:v>
                </c:pt>
                <c:pt idx="178">
                  <c:v>16.0</c:v>
                </c:pt>
                <c:pt idx="179">
                  <c:v>16.0</c:v>
                </c:pt>
                <c:pt idx="180">
                  <c:v>15.0</c:v>
                </c:pt>
                <c:pt idx="181">
                  <c:v>16.0</c:v>
                </c:pt>
                <c:pt idx="182">
                  <c:v>16.0</c:v>
                </c:pt>
                <c:pt idx="183">
                  <c:v>16.0</c:v>
                </c:pt>
                <c:pt idx="184">
                  <c:v>16.0</c:v>
                </c:pt>
                <c:pt idx="185">
                  <c:v>16.0</c:v>
                </c:pt>
                <c:pt idx="186">
                  <c:v>16.0</c:v>
                </c:pt>
                <c:pt idx="187">
                  <c:v>16.0</c:v>
                </c:pt>
                <c:pt idx="188">
                  <c:v>16.0</c:v>
                </c:pt>
                <c:pt idx="189">
                  <c:v>16.0</c:v>
                </c:pt>
                <c:pt idx="190">
                  <c:v>16.0</c:v>
                </c:pt>
                <c:pt idx="191">
                  <c:v>16.0</c:v>
                </c:pt>
                <c:pt idx="192">
                  <c:v>16.0</c:v>
                </c:pt>
                <c:pt idx="193">
                  <c:v>16.0</c:v>
                </c:pt>
                <c:pt idx="194">
                  <c:v>16.0</c:v>
                </c:pt>
                <c:pt idx="195">
                  <c:v>16.0</c:v>
                </c:pt>
                <c:pt idx="196">
                  <c:v>16.0</c:v>
                </c:pt>
                <c:pt idx="197">
                  <c:v>16.0</c:v>
                </c:pt>
                <c:pt idx="198">
                  <c:v>16.0</c:v>
                </c:pt>
                <c:pt idx="199">
                  <c:v>16.0</c:v>
                </c:pt>
                <c:pt idx="200">
                  <c:v>15.0</c:v>
                </c:pt>
                <c:pt idx="201">
                  <c:v>16.0</c:v>
                </c:pt>
                <c:pt idx="202">
                  <c:v>16.0</c:v>
                </c:pt>
                <c:pt idx="203">
                  <c:v>16.0</c:v>
                </c:pt>
                <c:pt idx="204">
                  <c:v>16.0</c:v>
                </c:pt>
                <c:pt idx="205">
                  <c:v>16.0</c:v>
                </c:pt>
                <c:pt idx="206">
                  <c:v>16.0</c:v>
                </c:pt>
                <c:pt idx="207">
                  <c:v>16.0</c:v>
                </c:pt>
                <c:pt idx="208">
                  <c:v>16.0</c:v>
                </c:pt>
                <c:pt idx="209">
                  <c:v>16.0</c:v>
                </c:pt>
                <c:pt idx="210">
                  <c:v>16.0</c:v>
                </c:pt>
                <c:pt idx="211">
                  <c:v>16.0</c:v>
                </c:pt>
                <c:pt idx="212">
                  <c:v>16.0</c:v>
                </c:pt>
                <c:pt idx="213">
                  <c:v>16.0</c:v>
                </c:pt>
                <c:pt idx="214">
                  <c:v>16.0</c:v>
                </c:pt>
                <c:pt idx="215">
                  <c:v>16.0</c:v>
                </c:pt>
                <c:pt idx="216">
                  <c:v>16.0</c:v>
                </c:pt>
                <c:pt idx="217">
                  <c:v>15.0</c:v>
                </c:pt>
                <c:pt idx="218">
                  <c:v>15.0</c:v>
                </c:pt>
                <c:pt idx="219">
                  <c:v>16.0</c:v>
                </c:pt>
                <c:pt idx="220">
                  <c:v>16.0</c:v>
                </c:pt>
                <c:pt idx="221">
                  <c:v>15.0</c:v>
                </c:pt>
                <c:pt idx="222">
                  <c:v>16.0</c:v>
                </c:pt>
                <c:pt idx="223">
                  <c:v>16.0</c:v>
                </c:pt>
                <c:pt idx="224">
                  <c:v>16.0</c:v>
                </c:pt>
                <c:pt idx="225">
                  <c:v>16.0</c:v>
                </c:pt>
                <c:pt idx="226">
                  <c:v>16.0</c:v>
                </c:pt>
                <c:pt idx="227">
                  <c:v>16.0</c:v>
                </c:pt>
                <c:pt idx="228">
                  <c:v>16.0</c:v>
                </c:pt>
                <c:pt idx="229">
                  <c:v>16.0</c:v>
                </c:pt>
                <c:pt idx="230">
                  <c:v>15.0</c:v>
                </c:pt>
                <c:pt idx="231">
                  <c:v>16.0</c:v>
                </c:pt>
                <c:pt idx="232">
                  <c:v>16.0</c:v>
                </c:pt>
                <c:pt idx="233">
                  <c:v>15.0</c:v>
                </c:pt>
                <c:pt idx="234">
                  <c:v>16.0</c:v>
                </c:pt>
                <c:pt idx="235">
                  <c:v>16.0</c:v>
                </c:pt>
                <c:pt idx="236">
                  <c:v>16.0</c:v>
                </c:pt>
                <c:pt idx="237">
                  <c:v>16.0</c:v>
                </c:pt>
                <c:pt idx="238">
                  <c:v>14.0</c:v>
                </c:pt>
                <c:pt idx="239">
                  <c:v>16.0</c:v>
                </c:pt>
                <c:pt idx="240">
                  <c:v>16.0</c:v>
                </c:pt>
                <c:pt idx="241">
                  <c:v>16.0</c:v>
                </c:pt>
                <c:pt idx="242">
                  <c:v>15.0</c:v>
                </c:pt>
                <c:pt idx="243">
                  <c:v>16.0</c:v>
                </c:pt>
                <c:pt idx="244">
                  <c:v>16.0</c:v>
                </c:pt>
                <c:pt idx="245">
                  <c:v>15.0</c:v>
                </c:pt>
                <c:pt idx="246">
                  <c:v>15.0</c:v>
                </c:pt>
                <c:pt idx="247">
                  <c:v>16.0</c:v>
                </c:pt>
                <c:pt idx="248">
                  <c:v>16.0</c:v>
                </c:pt>
                <c:pt idx="249">
                  <c:v>16.0</c:v>
                </c:pt>
                <c:pt idx="250">
                  <c:v>16.0</c:v>
                </c:pt>
                <c:pt idx="251">
                  <c:v>16.0</c:v>
                </c:pt>
                <c:pt idx="252">
                  <c:v>16.0</c:v>
                </c:pt>
                <c:pt idx="253">
                  <c:v>16.0</c:v>
                </c:pt>
                <c:pt idx="254">
                  <c:v>16.0</c:v>
                </c:pt>
                <c:pt idx="255">
                  <c:v>16.0</c:v>
                </c:pt>
                <c:pt idx="256">
                  <c:v>16.0</c:v>
                </c:pt>
                <c:pt idx="257">
                  <c:v>15.0</c:v>
                </c:pt>
                <c:pt idx="258">
                  <c:v>16.0</c:v>
                </c:pt>
                <c:pt idx="259">
                  <c:v>16.0</c:v>
                </c:pt>
                <c:pt idx="260">
                  <c:v>16.0</c:v>
                </c:pt>
                <c:pt idx="261">
                  <c:v>16.0</c:v>
                </c:pt>
                <c:pt idx="262">
                  <c:v>15.0</c:v>
                </c:pt>
                <c:pt idx="263">
                  <c:v>16.0</c:v>
                </c:pt>
                <c:pt idx="264">
                  <c:v>16.0</c:v>
                </c:pt>
                <c:pt idx="265">
                  <c:v>16.0</c:v>
                </c:pt>
                <c:pt idx="266">
                  <c:v>16.0</c:v>
                </c:pt>
                <c:pt idx="267">
                  <c:v>16.0</c:v>
                </c:pt>
                <c:pt idx="268">
                  <c:v>16.0</c:v>
                </c:pt>
                <c:pt idx="269">
                  <c:v>15.0</c:v>
                </c:pt>
                <c:pt idx="270">
                  <c:v>16.0</c:v>
                </c:pt>
                <c:pt idx="271">
                  <c:v>15.0</c:v>
                </c:pt>
                <c:pt idx="272">
                  <c:v>16.0</c:v>
                </c:pt>
                <c:pt idx="273">
                  <c:v>16.0</c:v>
                </c:pt>
                <c:pt idx="274">
                  <c:v>16.0</c:v>
                </c:pt>
                <c:pt idx="275">
                  <c:v>16.0</c:v>
                </c:pt>
                <c:pt idx="276">
                  <c:v>16.0</c:v>
                </c:pt>
                <c:pt idx="277">
                  <c:v>16.0</c:v>
                </c:pt>
                <c:pt idx="278">
                  <c:v>16.0</c:v>
                </c:pt>
                <c:pt idx="279">
                  <c:v>16.0</c:v>
                </c:pt>
                <c:pt idx="280">
                  <c:v>15.0</c:v>
                </c:pt>
                <c:pt idx="281">
                  <c:v>16.0</c:v>
                </c:pt>
                <c:pt idx="282">
                  <c:v>16.0</c:v>
                </c:pt>
                <c:pt idx="283">
                  <c:v>15.0</c:v>
                </c:pt>
                <c:pt idx="284">
                  <c:v>16.0</c:v>
                </c:pt>
                <c:pt idx="285">
                  <c:v>16.0</c:v>
                </c:pt>
                <c:pt idx="286">
                  <c:v>16.0</c:v>
                </c:pt>
                <c:pt idx="287">
                  <c:v>16.0</c:v>
                </c:pt>
                <c:pt idx="288">
                  <c:v>16.0</c:v>
                </c:pt>
                <c:pt idx="289">
                  <c:v>16.0</c:v>
                </c:pt>
                <c:pt idx="290">
                  <c:v>16.0</c:v>
                </c:pt>
                <c:pt idx="291">
                  <c:v>16.0</c:v>
                </c:pt>
                <c:pt idx="292">
                  <c:v>16.0</c:v>
                </c:pt>
                <c:pt idx="293">
                  <c:v>15.0</c:v>
                </c:pt>
                <c:pt idx="294">
                  <c:v>16.0</c:v>
                </c:pt>
                <c:pt idx="295">
                  <c:v>16.0</c:v>
                </c:pt>
                <c:pt idx="296">
                  <c:v>16.0</c:v>
                </c:pt>
                <c:pt idx="297">
                  <c:v>16.0</c:v>
                </c:pt>
                <c:pt idx="298">
                  <c:v>16.0</c:v>
                </c:pt>
                <c:pt idx="299">
                  <c:v>16.0</c:v>
                </c:pt>
                <c:pt idx="300">
                  <c:v>16.0</c:v>
                </c:pt>
                <c:pt idx="301">
                  <c:v>16.0</c:v>
                </c:pt>
                <c:pt idx="302">
                  <c:v>16.0</c:v>
                </c:pt>
                <c:pt idx="303">
                  <c:v>15.0</c:v>
                </c:pt>
                <c:pt idx="304">
                  <c:v>16.0</c:v>
                </c:pt>
                <c:pt idx="305">
                  <c:v>16.0</c:v>
                </c:pt>
                <c:pt idx="306">
                  <c:v>16.0</c:v>
                </c:pt>
                <c:pt idx="307">
                  <c:v>16.0</c:v>
                </c:pt>
                <c:pt idx="308">
                  <c:v>16.0</c:v>
                </c:pt>
                <c:pt idx="309">
                  <c:v>16.0</c:v>
                </c:pt>
                <c:pt idx="310">
                  <c:v>16.0</c:v>
                </c:pt>
                <c:pt idx="311">
                  <c:v>16.0</c:v>
                </c:pt>
                <c:pt idx="312">
                  <c:v>16.0</c:v>
                </c:pt>
                <c:pt idx="313">
                  <c:v>16.0</c:v>
                </c:pt>
                <c:pt idx="314">
                  <c:v>16.0</c:v>
                </c:pt>
                <c:pt idx="315">
                  <c:v>16.0</c:v>
                </c:pt>
                <c:pt idx="316">
                  <c:v>16.0</c:v>
                </c:pt>
                <c:pt idx="317">
                  <c:v>16.0</c:v>
                </c:pt>
                <c:pt idx="318">
                  <c:v>16.0</c:v>
                </c:pt>
                <c:pt idx="319">
                  <c:v>16.0</c:v>
                </c:pt>
                <c:pt idx="320">
                  <c:v>16.0</c:v>
                </c:pt>
                <c:pt idx="321">
                  <c:v>16.0</c:v>
                </c:pt>
                <c:pt idx="322">
                  <c:v>16.0</c:v>
                </c:pt>
                <c:pt idx="323">
                  <c:v>16.0</c:v>
                </c:pt>
                <c:pt idx="324">
                  <c:v>16.0</c:v>
                </c:pt>
                <c:pt idx="325">
                  <c:v>16.0</c:v>
                </c:pt>
                <c:pt idx="326">
                  <c:v>15.0</c:v>
                </c:pt>
                <c:pt idx="327">
                  <c:v>16.0</c:v>
                </c:pt>
                <c:pt idx="328">
                  <c:v>16.0</c:v>
                </c:pt>
                <c:pt idx="329">
                  <c:v>16.0</c:v>
                </c:pt>
                <c:pt idx="330">
                  <c:v>16.0</c:v>
                </c:pt>
                <c:pt idx="331">
                  <c:v>16.0</c:v>
                </c:pt>
                <c:pt idx="332">
                  <c:v>16.0</c:v>
                </c:pt>
                <c:pt idx="333">
                  <c:v>16.0</c:v>
                </c:pt>
                <c:pt idx="334">
                  <c:v>16.0</c:v>
                </c:pt>
                <c:pt idx="335">
                  <c:v>16.0</c:v>
                </c:pt>
                <c:pt idx="336">
                  <c:v>16.0</c:v>
                </c:pt>
                <c:pt idx="337">
                  <c:v>16.0</c:v>
                </c:pt>
                <c:pt idx="338">
                  <c:v>15.0</c:v>
                </c:pt>
                <c:pt idx="339">
                  <c:v>16.0</c:v>
                </c:pt>
                <c:pt idx="340">
                  <c:v>16.0</c:v>
                </c:pt>
                <c:pt idx="341">
                  <c:v>16.0</c:v>
                </c:pt>
                <c:pt idx="342">
                  <c:v>16.0</c:v>
                </c:pt>
                <c:pt idx="343">
                  <c:v>16.0</c:v>
                </c:pt>
                <c:pt idx="344">
                  <c:v>16.0</c:v>
                </c:pt>
                <c:pt idx="345">
                  <c:v>16.0</c:v>
                </c:pt>
                <c:pt idx="346">
                  <c:v>16.0</c:v>
                </c:pt>
                <c:pt idx="347">
                  <c:v>15.0</c:v>
                </c:pt>
                <c:pt idx="348">
                  <c:v>16.0</c:v>
                </c:pt>
                <c:pt idx="349">
                  <c:v>16.0</c:v>
                </c:pt>
                <c:pt idx="350">
                  <c:v>16.0</c:v>
                </c:pt>
                <c:pt idx="351">
                  <c:v>16.0</c:v>
                </c:pt>
                <c:pt idx="352">
                  <c:v>16.0</c:v>
                </c:pt>
                <c:pt idx="353">
                  <c:v>16.0</c:v>
                </c:pt>
                <c:pt idx="354">
                  <c:v>16.0</c:v>
                </c:pt>
                <c:pt idx="355">
                  <c:v>16.0</c:v>
                </c:pt>
                <c:pt idx="356">
                  <c:v>16.0</c:v>
                </c:pt>
                <c:pt idx="357">
                  <c:v>16.0</c:v>
                </c:pt>
                <c:pt idx="358">
                  <c:v>16.0</c:v>
                </c:pt>
                <c:pt idx="359">
                  <c:v>16.0</c:v>
                </c:pt>
                <c:pt idx="360">
                  <c:v>16.0</c:v>
                </c:pt>
                <c:pt idx="361">
                  <c:v>16.0</c:v>
                </c:pt>
                <c:pt idx="362">
                  <c:v>16.0</c:v>
                </c:pt>
                <c:pt idx="363">
                  <c:v>16.0</c:v>
                </c:pt>
                <c:pt idx="364">
                  <c:v>15.0</c:v>
                </c:pt>
                <c:pt idx="365">
                  <c:v>16.0</c:v>
                </c:pt>
                <c:pt idx="366">
                  <c:v>15.0</c:v>
                </c:pt>
                <c:pt idx="367">
                  <c:v>16.0</c:v>
                </c:pt>
                <c:pt idx="368">
                  <c:v>16.0</c:v>
                </c:pt>
                <c:pt idx="369">
                  <c:v>16.0</c:v>
                </c:pt>
                <c:pt idx="370">
                  <c:v>16.0</c:v>
                </c:pt>
                <c:pt idx="371">
                  <c:v>16.0</c:v>
                </c:pt>
                <c:pt idx="372">
                  <c:v>15.0</c:v>
                </c:pt>
                <c:pt idx="373">
                  <c:v>16.0</c:v>
                </c:pt>
                <c:pt idx="374">
                  <c:v>16.0</c:v>
                </c:pt>
                <c:pt idx="375">
                  <c:v>16.0</c:v>
                </c:pt>
                <c:pt idx="376">
                  <c:v>15.0</c:v>
                </c:pt>
                <c:pt idx="377">
                  <c:v>15.0</c:v>
                </c:pt>
                <c:pt idx="378">
                  <c:v>16.0</c:v>
                </c:pt>
                <c:pt idx="379">
                  <c:v>16.0</c:v>
                </c:pt>
                <c:pt idx="380">
                  <c:v>16.0</c:v>
                </c:pt>
                <c:pt idx="381">
                  <c:v>16.0</c:v>
                </c:pt>
                <c:pt idx="382">
                  <c:v>16.0</c:v>
                </c:pt>
                <c:pt idx="383">
                  <c:v>16.0</c:v>
                </c:pt>
                <c:pt idx="384">
                  <c:v>16.0</c:v>
                </c:pt>
                <c:pt idx="385">
                  <c:v>16.0</c:v>
                </c:pt>
                <c:pt idx="386">
                  <c:v>16.0</c:v>
                </c:pt>
                <c:pt idx="387">
                  <c:v>16.0</c:v>
                </c:pt>
                <c:pt idx="388">
                  <c:v>15.0</c:v>
                </c:pt>
                <c:pt idx="389">
                  <c:v>16.0</c:v>
                </c:pt>
                <c:pt idx="390">
                  <c:v>16.0</c:v>
                </c:pt>
                <c:pt idx="391">
                  <c:v>16.0</c:v>
                </c:pt>
                <c:pt idx="392">
                  <c:v>16.0</c:v>
                </c:pt>
                <c:pt idx="393">
                  <c:v>16.0</c:v>
                </c:pt>
                <c:pt idx="394">
                  <c:v>16.0</c:v>
                </c:pt>
                <c:pt idx="395">
                  <c:v>16.0</c:v>
                </c:pt>
                <c:pt idx="396">
                  <c:v>16.0</c:v>
                </c:pt>
                <c:pt idx="397">
                  <c:v>15.0</c:v>
                </c:pt>
                <c:pt idx="398">
                  <c:v>16.0</c:v>
                </c:pt>
                <c:pt idx="399">
                  <c:v>16.0</c:v>
                </c:pt>
                <c:pt idx="400">
                  <c:v>16.0</c:v>
                </c:pt>
                <c:pt idx="401">
                  <c:v>15.0</c:v>
                </c:pt>
                <c:pt idx="402">
                  <c:v>16.0</c:v>
                </c:pt>
                <c:pt idx="403">
                  <c:v>16.0</c:v>
                </c:pt>
                <c:pt idx="404">
                  <c:v>16.0</c:v>
                </c:pt>
                <c:pt idx="405">
                  <c:v>16.0</c:v>
                </c:pt>
                <c:pt idx="406">
                  <c:v>16.0</c:v>
                </c:pt>
                <c:pt idx="407">
                  <c:v>16.0</c:v>
                </c:pt>
                <c:pt idx="408">
                  <c:v>16.0</c:v>
                </c:pt>
                <c:pt idx="409">
                  <c:v>16.0</c:v>
                </c:pt>
                <c:pt idx="410">
                  <c:v>16.0</c:v>
                </c:pt>
                <c:pt idx="411">
                  <c:v>16.0</c:v>
                </c:pt>
                <c:pt idx="412">
                  <c:v>16.0</c:v>
                </c:pt>
                <c:pt idx="413">
                  <c:v>16.0</c:v>
                </c:pt>
                <c:pt idx="414">
                  <c:v>16.0</c:v>
                </c:pt>
                <c:pt idx="415">
                  <c:v>16.0</c:v>
                </c:pt>
                <c:pt idx="416">
                  <c:v>16.0</c:v>
                </c:pt>
                <c:pt idx="417">
                  <c:v>16.0</c:v>
                </c:pt>
                <c:pt idx="418">
                  <c:v>16.0</c:v>
                </c:pt>
                <c:pt idx="419">
                  <c:v>16.0</c:v>
                </c:pt>
                <c:pt idx="420">
                  <c:v>16.0</c:v>
                </c:pt>
                <c:pt idx="421">
                  <c:v>16.0</c:v>
                </c:pt>
                <c:pt idx="422">
                  <c:v>16.0</c:v>
                </c:pt>
                <c:pt idx="423">
                  <c:v>16.0</c:v>
                </c:pt>
                <c:pt idx="424">
                  <c:v>16.0</c:v>
                </c:pt>
                <c:pt idx="425">
                  <c:v>16.0</c:v>
                </c:pt>
                <c:pt idx="426">
                  <c:v>16.0</c:v>
                </c:pt>
                <c:pt idx="427">
                  <c:v>16.0</c:v>
                </c:pt>
                <c:pt idx="428">
                  <c:v>16.0</c:v>
                </c:pt>
                <c:pt idx="429">
                  <c:v>16.0</c:v>
                </c:pt>
                <c:pt idx="430">
                  <c:v>16.0</c:v>
                </c:pt>
                <c:pt idx="431">
                  <c:v>16.0</c:v>
                </c:pt>
                <c:pt idx="432">
                  <c:v>16.0</c:v>
                </c:pt>
                <c:pt idx="433">
                  <c:v>16.0</c:v>
                </c:pt>
                <c:pt idx="434">
                  <c:v>16.0</c:v>
                </c:pt>
                <c:pt idx="435">
                  <c:v>16.0</c:v>
                </c:pt>
                <c:pt idx="436">
                  <c:v>16.0</c:v>
                </c:pt>
                <c:pt idx="437">
                  <c:v>16.0</c:v>
                </c:pt>
                <c:pt idx="438">
                  <c:v>16.0</c:v>
                </c:pt>
                <c:pt idx="439">
                  <c:v>16.0</c:v>
                </c:pt>
                <c:pt idx="440">
                  <c:v>16.0</c:v>
                </c:pt>
                <c:pt idx="441">
                  <c:v>16.0</c:v>
                </c:pt>
                <c:pt idx="442">
                  <c:v>16.0</c:v>
                </c:pt>
                <c:pt idx="443">
                  <c:v>16.0</c:v>
                </c:pt>
                <c:pt idx="444">
                  <c:v>16.0</c:v>
                </c:pt>
                <c:pt idx="445">
                  <c:v>16.0</c:v>
                </c:pt>
                <c:pt idx="446">
                  <c:v>16.0</c:v>
                </c:pt>
                <c:pt idx="447">
                  <c:v>16.0</c:v>
                </c:pt>
                <c:pt idx="448">
                  <c:v>16.0</c:v>
                </c:pt>
                <c:pt idx="449">
                  <c:v>16.0</c:v>
                </c:pt>
                <c:pt idx="450">
                  <c:v>16.0</c:v>
                </c:pt>
                <c:pt idx="451">
                  <c:v>16.0</c:v>
                </c:pt>
                <c:pt idx="452">
                  <c:v>16.0</c:v>
                </c:pt>
                <c:pt idx="453">
                  <c:v>16.0</c:v>
                </c:pt>
                <c:pt idx="454">
                  <c:v>16.0</c:v>
                </c:pt>
                <c:pt idx="455">
                  <c:v>16.0</c:v>
                </c:pt>
                <c:pt idx="456">
                  <c:v>16.0</c:v>
                </c:pt>
                <c:pt idx="457">
                  <c:v>16.0</c:v>
                </c:pt>
                <c:pt idx="458">
                  <c:v>16.0</c:v>
                </c:pt>
                <c:pt idx="459">
                  <c:v>16.0</c:v>
                </c:pt>
                <c:pt idx="460">
                  <c:v>16.0</c:v>
                </c:pt>
                <c:pt idx="461">
                  <c:v>16.0</c:v>
                </c:pt>
                <c:pt idx="462">
                  <c:v>15.0</c:v>
                </c:pt>
                <c:pt idx="463">
                  <c:v>16.0</c:v>
                </c:pt>
                <c:pt idx="464">
                  <c:v>16.0</c:v>
                </c:pt>
                <c:pt idx="465">
                  <c:v>15.0</c:v>
                </c:pt>
                <c:pt idx="466">
                  <c:v>16.0</c:v>
                </c:pt>
                <c:pt idx="467">
                  <c:v>16.0</c:v>
                </c:pt>
                <c:pt idx="468">
                  <c:v>16.0</c:v>
                </c:pt>
                <c:pt idx="469">
                  <c:v>16.0</c:v>
                </c:pt>
                <c:pt idx="470">
                  <c:v>16.0</c:v>
                </c:pt>
                <c:pt idx="471">
                  <c:v>16.0</c:v>
                </c:pt>
                <c:pt idx="472">
                  <c:v>16.0</c:v>
                </c:pt>
                <c:pt idx="473">
                  <c:v>16.0</c:v>
                </c:pt>
                <c:pt idx="474">
                  <c:v>16.0</c:v>
                </c:pt>
                <c:pt idx="475">
                  <c:v>16.0</c:v>
                </c:pt>
                <c:pt idx="476">
                  <c:v>16.0</c:v>
                </c:pt>
                <c:pt idx="477">
                  <c:v>16.0</c:v>
                </c:pt>
                <c:pt idx="478">
                  <c:v>15.0</c:v>
                </c:pt>
                <c:pt idx="479">
                  <c:v>16.0</c:v>
                </c:pt>
                <c:pt idx="480">
                  <c:v>16.0</c:v>
                </c:pt>
                <c:pt idx="481">
                  <c:v>16.0</c:v>
                </c:pt>
                <c:pt idx="482">
                  <c:v>16.0</c:v>
                </c:pt>
                <c:pt idx="483">
                  <c:v>16.0</c:v>
                </c:pt>
                <c:pt idx="484">
                  <c:v>16.0</c:v>
                </c:pt>
                <c:pt idx="485">
                  <c:v>15.0</c:v>
                </c:pt>
                <c:pt idx="486">
                  <c:v>16.0</c:v>
                </c:pt>
                <c:pt idx="487">
                  <c:v>16.0</c:v>
                </c:pt>
                <c:pt idx="488">
                  <c:v>16.0</c:v>
                </c:pt>
                <c:pt idx="489">
                  <c:v>16.0</c:v>
                </c:pt>
                <c:pt idx="490">
                  <c:v>16.0</c:v>
                </c:pt>
                <c:pt idx="491">
                  <c:v>16.0</c:v>
                </c:pt>
                <c:pt idx="492">
                  <c:v>16.0</c:v>
                </c:pt>
                <c:pt idx="493">
                  <c:v>16.0</c:v>
                </c:pt>
                <c:pt idx="494">
                  <c:v>16.0</c:v>
                </c:pt>
                <c:pt idx="495">
                  <c:v>16.0</c:v>
                </c:pt>
                <c:pt idx="496">
                  <c:v>16.0</c:v>
                </c:pt>
                <c:pt idx="497">
                  <c:v>16.0</c:v>
                </c:pt>
                <c:pt idx="498">
                  <c:v>16.0</c:v>
                </c:pt>
                <c:pt idx="499">
                  <c:v>16.0</c:v>
                </c:pt>
                <c:pt idx="500">
                  <c:v>16.0</c:v>
                </c:pt>
                <c:pt idx="501">
                  <c:v>16.0</c:v>
                </c:pt>
                <c:pt idx="502">
                  <c:v>16.0</c:v>
                </c:pt>
                <c:pt idx="503">
                  <c:v>16.0</c:v>
                </c:pt>
                <c:pt idx="504">
                  <c:v>16.0</c:v>
                </c:pt>
                <c:pt idx="505">
                  <c:v>16.0</c:v>
                </c:pt>
                <c:pt idx="506">
                  <c:v>16.0</c:v>
                </c:pt>
                <c:pt idx="507">
                  <c:v>16.0</c:v>
                </c:pt>
                <c:pt idx="508">
                  <c:v>16.0</c:v>
                </c:pt>
                <c:pt idx="509">
                  <c:v>16.0</c:v>
                </c:pt>
                <c:pt idx="510">
                  <c:v>16.0</c:v>
                </c:pt>
                <c:pt idx="511">
                  <c:v>16.0</c:v>
                </c:pt>
                <c:pt idx="512">
                  <c:v>16.0</c:v>
                </c:pt>
                <c:pt idx="513">
                  <c:v>16.0</c:v>
                </c:pt>
                <c:pt idx="514">
                  <c:v>16.0</c:v>
                </c:pt>
                <c:pt idx="515">
                  <c:v>16.0</c:v>
                </c:pt>
                <c:pt idx="516">
                  <c:v>16.0</c:v>
                </c:pt>
                <c:pt idx="517">
                  <c:v>16.0</c:v>
                </c:pt>
                <c:pt idx="518">
                  <c:v>16.0</c:v>
                </c:pt>
                <c:pt idx="519">
                  <c:v>13.0</c:v>
                </c:pt>
                <c:pt idx="520">
                  <c:v>13.0</c:v>
                </c:pt>
                <c:pt idx="521">
                  <c:v>9.0</c:v>
                </c:pt>
                <c:pt idx="522">
                  <c:v>9.0</c:v>
                </c:pt>
                <c:pt idx="523">
                  <c:v>6.0</c:v>
                </c:pt>
                <c:pt idx="524">
                  <c:v>4.0</c:v>
                </c:pt>
                <c:pt idx="525">
                  <c:v>2.0</c:v>
                </c:pt>
                <c:pt idx="526">
                  <c:v>2.0</c:v>
                </c:pt>
                <c:pt idx="527">
                  <c:v>2.0</c:v>
                </c:pt>
                <c:pt idx="528">
                  <c:v>2.0</c:v>
                </c:pt>
                <c:pt idx="529">
                  <c:v>1.0</c:v>
                </c:pt>
                <c:pt idx="530">
                  <c:v>1.0</c:v>
                </c:pt>
                <c:pt idx="531">
                  <c:v>0.0</c:v>
                </c:pt>
                <c:pt idx="532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4587256"/>
        <c:axId val="1761952936"/>
      </c:scatterChart>
      <c:valAx>
        <c:axId val="1764587256"/>
        <c:scaling>
          <c:orientation val="minMax"/>
          <c:max val="4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Execution Time [s]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1952936"/>
        <c:crosses val="autoZero"/>
        <c:crossBetween val="midCat"/>
      </c:valAx>
      <c:valAx>
        <c:axId val="1761952936"/>
        <c:scaling>
          <c:orientation val="minMax"/>
          <c:max val="18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4587256"/>
        <c:crosses val="autoZero"/>
        <c:crossBetween val="midCat"/>
        <c:majorUnit val="4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/>
          <a:ea typeface="DejaVu Serif Condensed" pitchFamily="18" charset="0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'Tune-scale'!$B$7</c:f>
              <c:strCache>
                <c:ptCount val="1"/>
                <c:pt idx="0">
                  <c:v>Direct Kernel</c:v>
                </c:pt>
              </c:strCache>
            </c:strRef>
          </c:tx>
          <c:spPr>
            <a:ln w="25400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'Tune-scale'!$A$8:$A$12</c:f>
              <c:strCache>
                <c:ptCount val="5"/>
                <c:pt idx="0">
                  <c:v>bulk+static</c:v>
                </c:pt>
                <c:pt idx="1">
                  <c:v>bulk+dyn</c:v>
                </c:pt>
                <c:pt idx="2">
                  <c:v>fg-data-driven</c:v>
                </c:pt>
                <c:pt idx="3">
                  <c:v>bulk+dyn+tile</c:v>
                </c:pt>
                <c:pt idx="4">
                  <c:v>data-drive+tile</c:v>
                </c:pt>
              </c:strCache>
            </c:strRef>
          </c:cat>
          <c:val>
            <c:numRef>
              <c:f>'Tune-scale'!$B$8:$B$12</c:f>
              <c:numCache>
                <c:formatCode>General</c:formatCode>
                <c:ptCount val="5"/>
                <c:pt idx="0">
                  <c:v>1.10105572512685</c:v>
                </c:pt>
                <c:pt idx="1">
                  <c:v>1.142559874555594</c:v>
                </c:pt>
                <c:pt idx="2">
                  <c:v>1.154675318911829</c:v>
                </c:pt>
                <c:pt idx="3">
                  <c:v>1.099100828301023</c:v>
                </c:pt>
                <c:pt idx="4">
                  <c:v>1.092968546216047</c:v>
                </c:pt>
              </c:numCache>
            </c:numRef>
          </c:val>
        </c:ser>
        <c:ser>
          <c:idx val="1"/>
          <c:order val="1"/>
          <c:tx>
            <c:strRef>
              <c:f>'Tune-scale'!$C$7</c:f>
              <c:strCache>
                <c:ptCount val="1"/>
                <c:pt idx="0">
                  <c:v>Pointwise Kernel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prstClr val="white"/>
              </a:bgClr>
            </a:pattFill>
            <a:ln w="254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'Tune-scale'!$A$8:$A$12</c:f>
              <c:strCache>
                <c:ptCount val="5"/>
                <c:pt idx="0">
                  <c:v>bulk+static</c:v>
                </c:pt>
                <c:pt idx="1">
                  <c:v>bulk+dyn</c:v>
                </c:pt>
                <c:pt idx="2">
                  <c:v>fg-data-driven</c:v>
                </c:pt>
                <c:pt idx="3">
                  <c:v>bulk+dyn+tile</c:v>
                </c:pt>
                <c:pt idx="4">
                  <c:v>data-drive+tile</c:v>
                </c:pt>
              </c:strCache>
            </c:strRef>
          </c:cat>
          <c:val>
            <c:numRef>
              <c:f>'Tune-scale'!$C$8:$C$12</c:f>
              <c:numCache>
                <c:formatCode>General</c:formatCode>
                <c:ptCount val="5"/>
                <c:pt idx="0">
                  <c:v>1.192607339088954</c:v>
                </c:pt>
                <c:pt idx="1">
                  <c:v>2.534599677491432</c:v>
                </c:pt>
                <c:pt idx="2">
                  <c:v>1.534526991921133</c:v>
                </c:pt>
                <c:pt idx="3">
                  <c:v>1.180957885731612</c:v>
                </c:pt>
                <c:pt idx="4">
                  <c:v>1.166888211470155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32499272"/>
        <c:axId val="1764245992"/>
      </c:barChart>
      <c:catAx>
        <c:axId val="-2032499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64245992"/>
        <c:crosses val="autoZero"/>
        <c:auto val="1"/>
        <c:lblAlgn val="ctr"/>
        <c:lblOffset val="100"/>
        <c:noMultiLvlLbl val="0"/>
      </c:catAx>
      <c:valAx>
        <c:axId val="1764245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Work Time Inflation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249927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1922848459732"/>
          <c:y val="0.0409297900262467"/>
          <c:w val="0.334449049132016"/>
          <c:h val="0.115453193350831"/>
        </c:manualLayout>
      </c:layout>
      <c:overlay val="1"/>
      <c:spPr>
        <a:solidFill>
          <a:schemeClr val="bg2"/>
        </a:solidFill>
        <a:ln>
          <a:solidFill>
            <a:srgbClr val="7F7F7F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/>
          <a:ea typeface="DejaVu Serif Condensed" pitchFamily="18" charset="0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9A303C-514D-784D-A67B-CDBC36ECB4DC}" type="datetime1">
              <a:rPr lang="en-US"/>
              <a:pPr>
                <a:defRPr/>
              </a:pPr>
              <a:t>10/2/16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911B05-4A00-8846-A8DF-3C4867254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C66CE6-8872-E742-8346-0B0959AB5222}" type="datetime1">
              <a:rPr lang="en-US"/>
              <a:pPr>
                <a:defRPr/>
              </a:pPr>
              <a:t>10/2/16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5568F3-58BC-EA4B-A129-DEBE1E5BC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9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point wise multiplication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Hadamard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product) of complex vectors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z = x * y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|z| = |x| = |y| = np * 2 * sizeof(double) = 2016 * 2 * 8 =  32 KB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Total data per multiplication: 32KB * 3 = 96KB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Total operations: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np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* 2 (complex number) * 4 ops = 16K ops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Theoretical arithmetic intensity = 96/16 = 1/6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568F3-58BC-EA4B-A129-DEBE1E5BC2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point wise multiplication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Hadamard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product) of complex vectors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z = x * y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|z| = |x| = |y| = np * 2 * sizeof(double) = 2016 * 2 * 8 =  32 KB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Total data per multiplication: 32KB * 3 = 96KB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Total operations: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np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* 2 (complex number) * 4 ops = 16K ops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Theoretical arithmetic intensity = 96/16 = 1/6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568F3-58BC-EA4B-A129-DEBE1E5BC2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itle header_Blue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696200" cy="10668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6C81-F1FC-A04C-83D8-B178DC643662}" type="datetime1">
              <a:rPr lang="en-US" smtClean="0"/>
              <a:t>10/2/16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6D63-E39E-C948-8A7F-F2792F7F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E3C9-220D-534D-9860-A76D97479D37}" type="datetime1">
              <a:rPr lang="en-US" smtClean="0"/>
              <a:t>10/2/16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0BBF-EE41-F145-A3D6-20A542BE5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CF22-814B-A944-9314-41F999281F8B}" type="datetime1">
              <a:rPr lang="en-US" smtClean="0"/>
              <a:t>10/2/16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E2D7-D474-4742-A756-EC6F2C01D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569075"/>
            <a:ext cx="13716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F5F5F"/>
                </a:solidFill>
                <a:latin typeface="Calibri" charset="0"/>
              </a:defRPr>
            </a:lvl1pPr>
          </a:lstStyle>
          <a:p>
            <a:pPr>
              <a:defRPr/>
            </a:pPr>
            <a:fld id="{A6EBDA29-8576-054C-9775-F3330CF145A2}" type="datetime1">
              <a:rPr lang="en-US" smtClean="0"/>
              <a:t>10/2/16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6584A957-3627-1349-8EB0-49515D15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F497D"/>
          </a:solidFill>
          <a:latin typeface="Trebuchet MS"/>
          <a:ea typeface="ＭＳ Ｐゴシック" pitchFamily="-112" charset="-128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charset="0"/>
        <a:buChar char="§"/>
        <a:defRPr kern="12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–"/>
        <a:defRPr sz="16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•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–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chart" Target="../charts/chart2.xml"/><Relationship Id="rId7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chart" Target="../charts/chart7.xml"/><Relationship Id="rId8" Type="http://schemas.openxmlformats.org/officeDocument/2006/relationships/chart" Target="../charts/chart8.xml"/><Relationship Id="rId9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6" Type="http://schemas.openxmlformats.org/officeDocument/2006/relationships/chart" Target="../charts/chart13.xml"/><Relationship Id="rId7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ubtitle 2"/>
          <p:cNvSpPr>
            <a:spLocks noGrp="1"/>
          </p:cNvSpPr>
          <p:nvPr>
            <p:ph type="subTitle" idx="1"/>
          </p:nvPr>
        </p:nvSpPr>
        <p:spPr>
          <a:xfrm>
            <a:off x="983424" y="2818058"/>
            <a:ext cx="7315200" cy="2744542"/>
          </a:xfrm>
        </p:spPr>
        <p:txBody>
          <a:bodyPr/>
          <a:lstStyle/>
          <a:p>
            <a:pPr algn="ctr"/>
            <a:r>
              <a:rPr lang="en-US" sz="2000" b="1" dirty="0" err="1"/>
              <a:t>Abdelhalim</a:t>
            </a:r>
            <a:r>
              <a:rPr lang="en-US" sz="2000" b="1" dirty="0"/>
              <a:t> </a:t>
            </a:r>
            <a:r>
              <a:rPr lang="en-US" sz="2000" b="1" dirty="0" err="1" smtClean="0"/>
              <a:t>Amer</a:t>
            </a:r>
            <a:r>
              <a:rPr lang="en-US" sz="2000" b="1" dirty="0" smtClean="0"/>
              <a:t> (Halim)</a:t>
            </a:r>
            <a:r>
              <a:rPr lang="en-US" sz="2000" b="1" baseline="30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/>
              <a:t>Satoshi </a:t>
            </a:r>
            <a:r>
              <a:rPr lang="en-US" sz="2000" dirty="0" smtClean="0"/>
              <a:t>Matsuoka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/>
              <a:t>Miquel</a:t>
            </a:r>
            <a:r>
              <a:rPr lang="en-US" sz="2000" dirty="0"/>
              <a:t> </a:t>
            </a:r>
            <a:r>
              <a:rPr lang="en-US" sz="2000" dirty="0" smtClean="0"/>
              <a:t>Pericàs</a:t>
            </a:r>
            <a:r>
              <a:rPr lang="en-US" sz="2000" b="1" baseline="30000" dirty="0" smtClean="0"/>
              <a:t>3</a:t>
            </a:r>
            <a:r>
              <a:rPr lang="en-US" sz="2000" dirty="0" smtClean="0"/>
              <a:t>, </a:t>
            </a:r>
            <a:r>
              <a:rPr lang="en-US" sz="2000" dirty="0" err="1"/>
              <a:t>Naoya</a:t>
            </a:r>
            <a:r>
              <a:rPr lang="en-US" sz="2000" dirty="0"/>
              <a:t> </a:t>
            </a:r>
            <a:r>
              <a:rPr lang="en-US" sz="2000" dirty="0" smtClean="0"/>
              <a:t>Maruyama</a:t>
            </a:r>
            <a:r>
              <a:rPr lang="en-US" sz="2000" b="1" baseline="30000" dirty="0" smtClean="0"/>
              <a:t>4</a:t>
            </a:r>
            <a:r>
              <a:rPr lang="en-US" sz="2000" dirty="0" smtClean="0"/>
              <a:t>, </a:t>
            </a:r>
            <a:r>
              <a:rPr lang="en-US" sz="2000" dirty="0" err="1" smtClean="0"/>
              <a:t>Kenjiro</a:t>
            </a:r>
            <a:r>
              <a:rPr lang="en-US" sz="2000" dirty="0" smtClean="0"/>
              <a:t> Taura</a:t>
            </a:r>
            <a:r>
              <a:rPr lang="en-US" sz="2000" b="1" baseline="30000" dirty="0" smtClean="0"/>
              <a:t>5</a:t>
            </a:r>
            <a:r>
              <a:rPr lang="en-US" sz="2000" dirty="0" smtClean="0"/>
              <a:t>, </a:t>
            </a:r>
            <a:r>
              <a:rPr lang="en-US" sz="2000" dirty="0"/>
              <a:t>Rio </a:t>
            </a:r>
            <a:r>
              <a:rPr lang="en-US" sz="2000" dirty="0" smtClean="0"/>
              <a:t>Yokota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and </a:t>
            </a:r>
            <a:r>
              <a:rPr lang="en-US" sz="2000" dirty="0" err="1"/>
              <a:t>Pavan</a:t>
            </a:r>
            <a:r>
              <a:rPr lang="en-US" sz="2000" dirty="0"/>
              <a:t> </a:t>
            </a:r>
            <a:r>
              <a:rPr lang="en-US" sz="2000" dirty="0" smtClean="0"/>
              <a:t>Balaji</a:t>
            </a:r>
            <a:r>
              <a:rPr lang="en-US" sz="2000" b="1" baseline="30000" dirty="0" smtClean="0"/>
              <a:t>1</a:t>
            </a:r>
            <a:endParaRPr lang="en-US" sz="2000" b="1" dirty="0" smtClean="0"/>
          </a:p>
          <a:p>
            <a:pPr algn="ctr"/>
            <a:endParaRPr lang="en-US" dirty="0" smtClean="0"/>
          </a:p>
          <a:p>
            <a:pPr algn="ctr"/>
            <a:r>
              <a:rPr lang="en-US" b="1" baseline="30000" dirty="0" smtClean="0"/>
              <a:t>1</a:t>
            </a:r>
            <a:r>
              <a:rPr lang="en-US" baseline="30000" dirty="0" smtClean="0"/>
              <a:t> </a:t>
            </a:r>
            <a:r>
              <a:rPr lang="en-US" dirty="0" smtClean="0"/>
              <a:t>Argonne </a:t>
            </a:r>
            <a:r>
              <a:rPr lang="en-US" dirty="0"/>
              <a:t>National Laboratory</a:t>
            </a:r>
            <a:r>
              <a:rPr lang="en-US" dirty="0" smtClean="0"/>
              <a:t>, </a:t>
            </a:r>
            <a:r>
              <a:rPr lang="en-US" dirty="0"/>
              <a:t>USA</a:t>
            </a:r>
          </a:p>
          <a:p>
            <a:pPr algn="ctr"/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Tokyo </a:t>
            </a:r>
            <a:r>
              <a:rPr lang="en-US" dirty="0"/>
              <a:t>Institute of Technology</a:t>
            </a:r>
            <a:r>
              <a:rPr lang="en-US" dirty="0" smtClean="0"/>
              <a:t>, </a:t>
            </a:r>
            <a:r>
              <a:rPr lang="en-US" dirty="0"/>
              <a:t>Japan</a:t>
            </a:r>
          </a:p>
          <a:p>
            <a:pPr algn="ctr"/>
            <a:r>
              <a:rPr lang="en-US" b="1" baseline="30000" dirty="0" smtClean="0"/>
              <a:t>3</a:t>
            </a:r>
            <a:r>
              <a:rPr lang="en-US" dirty="0" smtClean="0"/>
              <a:t> Chalmers </a:t>
            </a:r>
            <a:r>
              <a:rPr lang="en-US" dirty="0"/>
              <a:t>University of Technology</a:t>
            </a:r>
            <a:r>
              <a:rPr lang="en-US" dirty="0" smtClean="0"/>
              <a:t>, Sweden</a:t>
            </a:r>
          </a:p>
          <a:p>
            <a:pPr algn="ctr"/>
            <a:r>
              <a:rPr lang="en-US" b="1" baseline="30000" dirty="0" smtClean="0"/>
              <a:t>4</a:t>
            </a:r>
            <a:r>
              <a:rPr lang="en-US" dirty="0" smtClean="0"/>
              <a:t> RIKEN </a:t>
            </a:r>
            <a:r>
              <a:rPr lang="en-US" dirty="0"/>
              <a:t>Advanced Institute of Computational Science</a:t>
            </a:r>
            <a:r>
              <a:rPr lang="en-US" dirty="0" smtClean="0"/>
              <a:t>, Japan</a:t>
            </a:r>
            <a:endParaRPr lang="en-US" dirty="0"/>
          </a:p>
          <a:p>
            <a:pPr algn="ctr"/>
            <a:r>
              <a:rPr lang="en-US" b="1" baseline="30000" dirty="0" smtClean="0"/>
              <a:t>5 </a:t>
            </a:r>
            <a:r>
              <a:rPr lang="en-US" dirty="0" smtClean="0"/>
              <a:t>University </a:t>
            </a:r>
            <a:r>
              <a:rPr lang="en-US" dirty="0"/>
              <a:t>of Tokyo, </a:t>
            </a:r>
            <a:r>
              <a:rPr lang="en-US" dirty="0" smtClean="0"/>
              <a:t>Japan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696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Scaling FMM with Data-Driven </a:t>
            </a:r>
            <a:r>
              <a:rPr lang="en-US" dirty="0" err="1"/>
              <a:t>OpenMP</a:t>
            </a:r>
            <a:r>
              <a:rPr lang="en-US" dirty="0"/>
              <a:t> Tasks</a:t>
            </a:r>
            <a:br>
              <a:rPr lang="en-US" dirty="0"/>
            </a:br>
            <a:r>
              <a:rPr lang="en-US" dirty="0"/>
              <a:t>on Multicore Architectures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6820" y="59436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2200" b="1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2200" b="1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テキスト ボックス 447"/>
          <p:cNvSpPr txBox="1"/>
          <p:nvPr/>
        </p:nvSpPr>
        <p:spPr>
          <a:xfrm>
            <a:off x="609600" y="55288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Bulk</a:t>
            </a:r>
            <a:r>
              <a:rPr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-</a:t>
            </a:r>
            <a:r>
              <a:rPr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Synchronous = target-centric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8" name="テキスト ボックス 447"/>
          <p:cNvSpPr txBox="1"/>
          <p:nvPr/>
        </p:nvSpPr>
        <p:spPr>
          <a:xfrm>
            <a:off x="4876800" y="5528846"/>
            <a:ext cx="3986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Fine-Grained Data-</a:t>
            </a:r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Driven = source-centric 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457200" y="153951"/>
            <a:ext cx="8229600" cy="7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1F497D"/>
                </a:solidFill>
                <a:latin typeface="Trebuchet MS"/>
                <a:ea typeface="ＭＳ Ｐゴシック" pitchFamily="-112" charset="-128"/>
                <a:cs typeface="Trebuchet M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r>
              <a:rPr lang="en-US" dirty="0" smtClean="0"/>
              <a:t>1D Source- vs. Target-Centric Patterns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7200" y="1865110"/>
            <a:ext cx="3986096" cy="3681426"/>
            <a:chOff x="457200" y="1865110"/>
            <a:chExt cx="3986096" cy="3681426"/>
          </a:xfrm>
        </p:grpSpPr>
        <p:pic>
          <p:nvPicPr>
            <p:cNvPr id="6" name="Picture 5" descr="vlist_src_trg_ellip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865110"/>
              <a:ext cx="3986096" cy="368142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743200" y="1865110"/>
              <a:ext cx="152400" cy="3164090"/>
            </a:xfrm>
            <a:prstGeom prst="rect">
              <a:avLst/>
            </a:prstGeom>
            <a:solidFill>
              <a:schemeClr val="accent6">
                <a:alpha val="42000"/>
              </a:schemeClr>
            </a:solidFill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1865110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0" y="1865110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1865110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90896" y="1874236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400" y="1877093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4000" y="1877093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600" y="1893989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62400" y="1893989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52800" y="1877093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28800" y="1877093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9200" y="1898071"/>
              <a:ext cx="15240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1219200" y="2362201"/>
              <a:ext cx="2057400" cy="1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276600" y="2362202"/>
              <a:ext cx="0" cy="2362198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0800000" flipV="1">
              <a:off x="1772681" y="1981200"/>
              <a:ext cx="83872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READ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 flipV="1">
              <a:off x="3119465" y="3599798"/>
              <a:ext cx="92833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WRITE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76800" y="1828800"/>
            <a:ext cx="3993912" cy="3681426"/>
            <a:chOff x="4876800" y="1828800"/>
            <a:chExt cx="3993912" cy="3681426"/>
          </a:xfrm>
        </p:grpSpPr>
        <p:pic>
          <p:nvPicPr>
            <p:cNvPr id="5" name="Picture 4" descr="vlist_src_trg_ellip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828800"/>
              <a:ext cx="3986096" cy="368142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 rot="5400000">
              <a:off x="7007293" y="1649597"/>
              <a:ext cx="152400" cy="3558805"/>
            </a:xfrm>
            <a:prstGeom prst="rect">
              <a:avLst/>
            </a:prstGeom>
            <a:solidFill>
              <a:schemeClr val="accent6">
                <a:alpha val="42000"/>
              </a:schemeClr>
            </a:solidFill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7008144" y="2260874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7000929" y="1953213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7015110" y="1344797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7000929" y="3173597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7000929" y="151008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7000929" y="735197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7000929" y="2868797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7007293" y="430397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7000929" y="2563997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7007293" y="1039997"/>
              <a:ext cx="15240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5761166" y="2362201"/>
              <a:ext cx="2057400" cy="1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818566" y="2362202"/>
              <a:ext cx="0" cy="2362198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0800000" flipV="1">
              <a:off x="6314647" y="1981200"/>
              <a:ext cx="83872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READ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 flipV="1">
              <a:off x="7661431" y="3599798"/>
              <a:ext cx="92833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WRITE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2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62295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gny-co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6" y="1433349"/>
            <a:ext cx="2962504" cy="36786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4160" y="5329535"/>
            <a:ext cx="263004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AMD </a:t>
            </a:r>
            <a:r>
              <a:rPr lang="en-US" sz="1400" b="1" dirty="0" err="1" smtClean="0">
                <a:solidFill>
                  <a:schemeClr val="accent2"/>
                </a:solidFill>
              </a:rPr>
              <a:t>Magny-Cours</a:t>
            </a:r>
            <a:r>
              <a:rPr lang="en-US" sz="1400" b="1" dirty="0" smtClean="0">
                <a:solidFill>
                  <a:schemeClr val="accent2"/>
                </a:solidFill>
              </a:rPr>
              <a:t> (</a:t>
            </a:r>
            <a:r>
              <a:rPr lang="en-US" sz="1400" b="1" dirty="0" err="1" smtClean="0">
                <a:solidFill>
                  <a:schemeClr val="accent2"/>
                </a:solidFill>
              </a:rPr>
              <a:t>Hotchips</a:t>
            </a:r>
            <a:r>
              <a:rPr lang="en-US" sz="1400" b="1" dirty="0" smtClean="0">
                <a:solidFill>
                  <a:schemeClr val="accent2"/>
                </a:solidFill>
              </a:rPr>
              <a:t> 2009 presentation)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Scalability Collapse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53880634"/>
              </p:ext>
            </p:extLst>
          </p:nvPr>
        </p:nvGraphicFramePr>
        <p:xfrm>
          <a:off x="3200400" y="990600"/>
          <a:ext cx="5791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8534400" y="3657600"/>
            <a:ext cx="0" cy="609600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34400" y="365760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~3x</a:t>
            </a:r>
            <a:endParaRPr lang="en-US" sz="20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1050" y="5848290"/>
            <a:ext cx="1617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+ G</a:t>
            </a:r>
            <a:r>
              <a:rPr lang="hr-HR" sz="2000" b="1" dirty="0" smtClean="0">
                <a:solidFill>
                  <a:schemeClr val="accent2"/>
                </a:solidFill>
              </a:rPr>
              <a:t>CC 4.9.2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race-comp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65" y="1500174"/>
            <a:ext cx="6103335" cy="4519626"/>
          </a:xfrm>
          <a:prstGeom prst="rect">
            <a:avLst/>
          </a:prstGeom>
        </p:spPr>
      </p:pic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" y="3925721"/>
            <a:ext cx="2819400" cy="224791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Data-Driven effectively eliminates idleness </a:t>
            </a:r>
          </a:p>
          <a:p>
            <a:r>
              <a:rPr lang="en-US" altLang="ja-JP" dirty="0" smtClean="0"/>
              <a:t>Improves tree-producer-consumer data reuse</a:t>
            </a:r>
          </a:p>
          <a:p>
            <a:r>
              <a:rPr lang="en-US" altLang="ja-JP" dirty="0" smtClean="0"/>
              <a:t>Makes things worse for communication intensive kernel (V)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Parallel Slackness &amp; Data Locality Tradeoffs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19800" y="2362200"/>
            <a:ext cx="457200" cy="1219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0" y="2057400"/>
            <a:ext cx="914400" cy="228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43800" y="3962400"/>
            <a:ext cx="914400" cy="228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>
            <a:stCxn id="8" idx="6"/>
            <a:endCxn id="9" idx="6"/>
          </p:cNvCxnSpPr>
          <p:nvPr/>
        </p:nvCxnSpPr>
        <p:spPr>
          <a:xfrm flipH="1">
            <a:off x="8458200" y="2171700"/>
            <a:ext cx="76200" cy="1905000"/>
          </a:xfrm>
          <a:prstGeom prst="curvedConnector3">
            <a:avLst>
              <a:gd name="adj1" fmla="val -630559"/>
            </a:avLst>
          </a:prstGeom>
          <a:ln w="190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35929" y="3273623"/>
            <a:ext cx="108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Data</a:t>
            </a:r>
          </a:p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movement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610600" y="3273623"/>
            <a:ext cx="152400" cy="383977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3339" y="1762780"/>
            <a:ext cx="2429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Significant idleness from bulk-synchronous steps and static scheduling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25" name="Curved Connector 24"/>
          <p:cNvCxnSpPr>
            <a:stCxn id="4" idx="2"/>
            <a:endCxn id="24" idx="3"/>
          </p:cNvCxnSpPr>
          <p:nvPr/>
        </p:nvCxnSpPr>
        <p:spPr>
          <a:xfrm rot="10800000">
            <a:off x="2743200" y="2132112"/>
            <a:ext cx="3276600" cy="839688"/>
          </a:xfrm>
          <a:prstGeom prst="curvedConnector3">
            <a:avLst>
              <a:gd name="adj1" fmla="val 50000"/>
            </a:avLst>
          </a:prstGeom>
          <a:ln w="190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mp_stat_tr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48000"/>
            <a:ext cx="7072362" cy="1612820"/>
          </a:xfrm>
          <a:prstGeom prst="rect">
            <a:avLst/>
          </a:prstGeom>
        </p:spPr>
      </p:pic>
      <p:pic>
        <p:nvPicPr>
          <p:cNvPr id="7" name="Picture 6" descr="omp_dyn_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711450"/>
            <a:ext cx="7215206" cy="1750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 flipV="1">
            <a:off x="135196" y="3764832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9463D"/>
                </a:solidFill>
              </a:rPr>
              <a:t>Static</a:t>
            </a:r>
            <a:endParaRPr lang="en-US" sz="1800" b="1" dirty="0">
              <a:solidFill>
                <a:srgbClr val="79463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-31616" y="5579320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9463D"/>
                </a:solidFill>
              </a:rPr>
              <a:t>Dynamic</a:t>
            </a:r>
            <a:endParaRPr lang="en-US" sz="1800" b="1" dirty="0">
              <a:solidFill>
                <a:srgbClr val="79463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302"/>
            <a:ext cx="8229600" cy="692698"/>
          </a:xfrm>
        </p:spPr>
        <p:txBody>
          <a:bodyPr/>
          <a:lstStyle/>
          <a:p>
            <a:r>
              <a:rPr lang="en-US" dirty="0"/>
              <a:t>Static vs. Dynamic Scheduling in Bulk-Synchronous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8831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* V-list-phase ()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400" b="1" dirty="0" smtClean="0">
              <a:solidFill>
                <a:schemeClr val="accent5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  // Traverse all target nodes in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parallel</a:t>
            </a:r>
            <a:endParaRPr lang="en-US" sz="1400" b="1" dirty="0" smtClean="0">
              <a:solidFill>
                <a:schemeClr val="accent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  #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parallel for schedule ( OMP_SCHED )</a:t>
            </a:r>
          </a:p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trgNodeMax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+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  /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 Accumulate the contribution of all </a:t>
            </a:r>
          </a:p>
          <a:p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  /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 source nodes into the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target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Vlist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))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compute_V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Implicit Barrier Synchronization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9355" y="692698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Static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3704" y="1764268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Dynamic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 flipV="1">
            <a:off x="6172200" y="877364"/>
            <a:ext cx="687155" cy="38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72200" y="1264202"/>
            <a:ext cx="571504" cy="684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Optimizing for Cache First</a:t>
            </a:r>
            <a:endParaRPr lang="en-US" dirty="0"/>
          </a:p>
        </p:txBody>
      </p:sp>
      <p:pic>
        <p:nvPicPr>
          <p:cNvPr id="4" name="Picture 3" descr="rooflin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r="4873"/>
          <a:stretch/>
        </p:blipFill>
        <p:spPr>
          <a:xfrm>
            <a:off x="5004905" y="2819400"/>
            <a:ext cx="4031561" cy="2438400"/>
          </a:xfrm>
          <a:prstGeom prst="rect">
            <a:avLst/>
          </a:prstGeom>
        </p:spPr>
      </p:pic>
      <p:sp>
        <p:nvSpPr>
          <p:cNvPr id="48" name="テキスト ボックス 447"/>
          <p:cNvSpPr txBox="1"/>
          <p:nvPr/>
        </p:nvSpPr>
        <p:spPr>
          <a:xfrm>
            <a:off x="5309704" y="5410200"/>
            <a:ext cx="375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V-list </a:t>
            </a:r>
            <a:r>
              <a:rPr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and U-list arithmetic intensity (with respect to DRAM accesses) on the roofline model of Sandy Bridge EP 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4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199" y="914400"/>
            <a:ext cx="5105401" cy="5537776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Facts on a 2-socket Sandy Bridge EP</a:t>
            </a:r>
          </a:p>
          <a:p>
            <a:pPr lvl="1"/>
            <a:r>
              <a:rPr lang="en-US" altLang="ja-JP" sz="2200" dirty="0" smtClean="0"/>
              <a:t>64B </a:t>
            </a:r>
            <a:r>
              <a:rPr lang="en-US" altLang="ja-JP" sz="2200" dirty="0" err="1"/>
              <a:t>s</a:t>
            </a:r>
            <a:r>
              <a:rPr lang="en-US" altLang="ja-JP" sz="2200" dirty="0" err="1" smtClean="0"/>
              <a:t>trided</a:t>
            </a:r>
            <a:r>
              <a:rPr lang="en-US" altLang="ja-JP" sz="2200" dirty="0" smtClean="0"/>
              <a:t> memory accesses </a:t>
            </a:r>
            <a:r>
              <a:rPr lang="en-US" altLang="ja-JP" sz="2200" dirty="0" smtClean="0"/>
              <a:t>drop BW by 4x</a:t>
            </a:r>
          </a:p>
          <a:p>
            <a:pPr lvl="1"/>
            <a:r>
              <a:rPr lang="en-US" altLang="ja-JP" sz="2200" dirty="0" smtClean="0"/>
              <a:t>Remote memory accesses drop BW by 2x</a:t>
            </a:r>
          </a:p>
          <a:p>
            <a:r>
              <a:rPr lang="en-US" altLang="ja-JP" sz="2200" dirty="0" smtClean="0"/>
              <a:t>Rule of thumb: optimize for cache before optimizing fo</a:t>
            </a:r>
            <a:r>
              <a:rPr lang="en-US" altLang="ja-JP" sz="2200" dirty="0" smtClean="0"/>
              <a:t>r </a:t>
            </a:r>
            <a:r>
              <a:rPr lang="en-US" altLang="ja-JP" sz="2200" dirty="0" smtClean="0"/>
              <a:t>NUMA</a:t>
            </a:r>
          </a:p>
          <a:p>
            <a:r>
              <a:rPr lang="en-US" altLang="ja-JP" sz="2200" dirty="0" smtClean="0"/>
              <a:t>NUMA-awareness in KIFMM is challenging</a:t>
            </a:r>
          </a:p>
          <a:p>
            <a:pPr lvl="1"/>
            <a:r>
              <a:rPr lang="en-US" altLang="ja-JP" sz="2000" dirty="0" smtClean="0"/>
              <a:t>Difficulty to keep data local across stages</a:t>
            </a:r>
          </a:p>
          <a:p>
            <a:r>
              <a:rPr lang="en-US" altLang="ja-JP" sz="2400" dirty="0" smtClean="0"/>
              <a:t>Current implementation: some data </a:t>
            </a:r>
            <a:r>
              <a:rPr lang="en-US" altLang="ja-JP" sz="2400" dirty="0" smtClean="0"/>
              <a:t>is </a:t>
            </a:r>
            <a:r>
              <a:rPr lang="en-US" altLang="ja-JP" sz="2400" dirty="0" smtClean="0"/>
              <a:t>first-touched by a </a:t>
            </a:r>
            <a:r>
              <a:rPr lang="en-US" altLang="ja-JP" sz="2400" dirty="0" smtClean="0"/>
              <a:t>single thread, other touched by multiple threads</a:t>
            </a:r>
            <a:endParaRPr lang="en-US" altLang="ja-JP" sz="22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543800" y="798753"/>
            <a:ext cx="1066800" cy="1828800"/>
            <a:chOff x="7696200" y="838200"/>
            <a:chExt cx="1066800" cy="1828800"/>
          </a:xfrm>
        </p:grpSpPr>
        <p:sp>
          <p:nvSpPr>
            <p:cNvPr id="9" name="Rounded Rectangle 8"/>
            <p:cNvSpPr/>
            <p:nvPr/>
          </p:nvSpPr>
          <p:spPr>
            <a:xfrm>
              <a:off x="7696200" y="838200"/>
              <a:ext cx="1066800" cy="18288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48600" y="990600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305800" y="990600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2</a:t>
              </a:r>
              <a:endParaRPr lang="en-US" sz="18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48600" y="1417638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3</a:t>
              </a:r>
              <a:endParaRPr lang="en-US" sz="1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05800" y="1417638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4</a:t>
              </a:r>
              <a:endParaRPr lang="en-US" sz="18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48600" y="1843307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05800" y="1843307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6</a:t>
              </a:r>
              <a:endParaRPr lang="en-US" sz="18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848600" y="2270345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7</a:t>
              </a:r>
              <a:endParaRPr lang="en-US" sz="18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305800" y="2270345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8</a:t>
              </a:r>
              <a:endParaRPr lang="en-US" sz="1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81600" y="800052"/>
            <a:ext cx="1066800" cy="1828800"/>
            <a:chOff x="7696200" y="838200"/>
            <a:chExt cx="1066800" cy="1828800"/>
          </a:xfrm>
        </p:grpSpPr>
        <p:sp>
          <p:nvSpPr>
            <p:cNvPr id="58" name="Rounded Rectangle 57"/>
            <p:cNvSpPr/>
            <p:nvPr/>
          </p:nvSpPr>
          <p:spPr>
            <a:xfrm>
              <a:off x="7696200" y="838200"/>
              <a:ext cx="1066800" cy="18288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848600" y="990600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05800" y="990600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2</a:t>
              </a:r>
              <a:endParaRPr lang="en-US" sz="18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848600" y="1417638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3</a:t>
              </a:r>
              <a:endParaRPr lang="en-US" sz="18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305800" y="1417638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4</a:t>
              </a:r>
              <a:endParaRPr lang="en-US" sz="18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48600" y="1843307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5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305800" y="1843307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6</a:t>
              </a:r>
              <a:endParaRPr lang="en-US" sz="1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48600" y="2270345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7</a:t>
              </a:r>
              <a:endParaRPr lang="en-US" sz="1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305800" y="2270345"/>
              <a:ext cx="304800" cy="2746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8</a:t>
              </a:r>
              <a:endParaRPr lang="en-US" sz="1800" dirty="0"/>
            </a:p>
          </p:txBody>
        </p:sp>
      </p:grpSp>
      <p:sp>
        <p:nvSpPr>
          <p:cNvPr id="11" name="Left-Right Arrow 10"/>
          <p:cNvSpPr/>
          <p:nvPr/>
        </p:nvSpPr>
        <p:spPr>
          <a:xfrm>
            <a:off x="6248400" y="1408353"/>
            <a:ext cx="1295400" cy="517745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QPI</a:t>
            </a:r>
            <a:endParaRPr lang="en-US" sz="1800" dirty="0"/>
          </a:p>
        </p:txBody>
      </p:sp>
      <p:sp>
        <p:nvSpPr>
          <p:cNvPr id="67" name="テキスト ボックス 447"/>
          <p:cNvSpPr txBox="1"/>
          <p:nvPr/>
        </p:nvSpPr>
        <p:spPr>
          <a:xfrm>
            <a:off x="5774970" y="381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2-Socket Sandy Bridge EP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447"/>
          <p:cNvSpPr txBox="1"/>
          <p:nvPr/>
        </p:nvSpPr>
        <p:spPr>
          <a:xfrm>
            <a:off x="304800" y="5892225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Data Partitioning has to take into account the tree data structure 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7" name="テキスト ボックス 447"/>
          <p:cNvSpPr txBox="1"/>
          <p:nvPr/>
        </p:nvSpPr>
        <p:spPr>
          <a:xfrm>
            <a:off x="5029200" y="6076342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2D V</a:t>
            </a:r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-list Partitioning 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28384" y="2276270"/>
            <a:ext cx="3986096" cy="3681426"/>
            <a:chOff x="4728384" y="1968103"/>
            <a:chExt cx="3986096" cy="3681426"/>
          </a:xfrm>
        </p:grpSpPr>
        <p:grpSp>
          <p:nvGrpSpPr>
            <p:cNvPr id="12" name="Group 11"/>
            <p:cNvGrpSpPr/>
            <p:nvPr/>
          </p:nvGrpSpPr>
          <p:grpSpPr>
            <a:xfrm>
              <a:off x="4728384" y="1968103"/>
              <a:ext cx="3986096" cy="3681426"/>
              <a:chOff x="4876800" y="1828800"/>
              <a:chExt cx="3986096" cy="3681426"/>
            </a:xfrm>
          </p:grpSpPr>
          <p:pic>
            <p:nvPicPr>
              <p:cNvPr id="14" name="Picture 13" descr="vlist_src_trg_ellips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1828800"/>
                <a:ext cx="3986096" cy="368142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5400000">
                <a:off x="6919795" y="1438037"/>
                <a:ext cx="320040" cy="3566160"/>
              </a:xfrm>
              <a:prstGeom prst="rect">
                <a:avLst/>
              </a:prstGeom>
              <a:solidFill>
                <a:schemeClr val="accent6">
                  <a:alpha val="42000"/>
                </a:schemeClr>
              </a:solidFill>
              <a:ln w="3175" cmpd="sng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6917109" y="234828"/>
                <a:ext cx="320040" cy="3558805"/>
              </a:xfrm>
              <a:prstGeom prst="rect">
                <a:avLst/>
              </a:prstGeom>
              <a:noFill/>
              <a:ln w="3175" cmpd="sng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6917109" y="819017"/>
                <a:ext cx="320040" cy="3558805"/>
              </a:xfrm>
              <a:prstGeom prst="rect">
                <a:avLst/>
              </a:prstGeom>
              <a:noFill/>
              <a:ln w="3175" cmpd="sng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6995160" y="1981200"/>
              <a:ext cx="320040" cy="3164090"/>
            </a:xfrm>
            <a:prstGeom prst="rect">
              <a:avLst/>
            </a:prstGeom>
            <a:solidFill>
              <a:schemeClr val="accent6">
                <a:alpha val="42000"/>
              </a:schemeClr>
            </a:solidFill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85560" y="1981200"/>
              <a:ext cx="32004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66360" y="1993183"/>
              <a:ext cx="32004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75960" y="1993183"/>
              <a:ext cx="32004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14360" y="2010079"/>
              <a:ext cx="32004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04760" y="1993183"/>
              <a:ext cx="320040" cy="3164090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6775057" y="2190618"/>
              <a:ext cx="32004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6775057" y="2876418"/>
              <a:ext cx="320040" cy="3558805"/>
            </a:xfrm>
            <a:prstGeom prst="rect">
              <a:avLst/>
            </a:prstGeom>
            <a:noFill/>
            <a:ln w="3175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Tiling of Computational Patterns</a:t>
            </a:r>
            <a:endParaRPr lang="en-US" dirty="0"/>
          </a:p>
        </p:txBody>
      </p:sp>
      <p:pic>
        <p:nvPicPr>
          <p:cNvPr id="20" name="Picture 19" descr="tree_parti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3" y="1948445"/>
            <a:ext cx="3047467" cy="3943780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1217831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Two main</a:t>
            </a:r>
            <a:r>
              <a:rPr lang="en-US" altLang="ja-JP" sz="2400" dirty="0" smtClean="0"/>
              <a:t> goals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000" dirty="0" smtClean="0"/>
              <a:t>Spawn work units with high data locality potential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000" dirty="0" smtClean="0"/>
              <a:t>Control granularity (unlike the lightweight thread implementation)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2886" y="2286000"/>
            <a:ext cx="73581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* V-list-phase (){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Traverse all target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blocks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in parallel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parallel for schedule ( dynamic 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trgNodeMax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){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Traverse all source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blocks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j =0; j &lt;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srcNodeMax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; j +=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){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Traverse the targets in the block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BS 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++){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Traverse the sources in the block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j 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BS 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++){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Accumulate the contribution of all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source nodes into the target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Vlist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))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compute_V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// Implicit Barrier Synchronization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0" y="3112532"/>
            <a:ext cx="2222133" cy="578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19752" y="3170367"/>
            <a:ext cx="1936381" cy="34221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3161" y="2971800"/>
            <a:ext cx="133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79463D"/>
                </a:solidFill>
              </a:rPr>
              <a:t>Block </a:t>
            </a:r>
            <a:r>
              <a:rPr lang="en-US" sz="1800" b="1" dirty="0" smtClean="0">
                <a:solidFill>
                  <a:srgbClr val="79463D"/>
                </a:solidFill>
              </a:rPr>
              <a:t>Size</a:t>
            </a:r>
            <a:endParaRPr lang="en-US" sz="1800" b="1" dirty="0">
              <a:solidFill>
                <a:srgbClr val="79463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Tiled Dynamic Bulk-Synchronous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E6EAA16-97A2-43C1-915B-DA641F31BE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991969"/>
            <a:ext cx="7696200" cy="1217831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2-dimensional </a:t>
            </a:r>
            <a:r>
              <a:rPr lang="en-US" altLang="ja-JP" sz="2400" dirty="0" smtClean="0"/>
              <a:t>tiling of </a:t>
            </a:r>
            <a:r>
              <a:rPr lang="en-US" altLang="ja-JP" sz="2400" dirty="0"/>
              <a:t>e</a:t>
            </a:r>
            <a:r>
              <a:rPr lang="en-US" altLang="ja-JP" sz="2400" dirty="0" smtClean="0"/>
              <a:t>ach parallel loop </a:t>
            </a:r>
            <a:endParaRPr lang="en-US" altLang="ja-JP" sz="2200" dirty="0" smtClean="0"/>
          </a:p>
          <a:p>
            <a:r>
              <a:rPr lang="en-US" altLang="ja-JP" sz="2200" dirty="0" smtClean="0"/>
              <a:t>Same tile (block) siz</a:t>
            </a:r>
            <a:r>
              <a:rPr lang="en-US" altLang="ja-JP" sz="2200" dirty="0" smtClean="0"/>
              <a:t>e across all loops</a:t>
            </a:r>
          </a:p>
          <a:p>
            <a:endParaRPr lang="en-US" altLang="ja-JP" sz="2200" dirty="0" smtClean="0"/>
          </a:p>
          <a:p>
            <a:endParaRPr lang="en-US" altLang="ja-JP" sz="2400" dirty="0" smtClean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3336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mp_tile_tr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681753"/>
            <a:ext cx="5181600" cy="1700643"/>
          </a:xfrm>
          <a:prstGeom prst="rect">
            <a:avLst/>
          </a:prstGeom>
        </p:spPr>
      </p:pic>
      <p:pic>
        <p:nvPicPr>
          <p:cNvPr id="6" name="Picture 5" descr="omp_stat_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143000"/>
            <a:ext cx="5110194" cy="1642114"/>
          </a:xfrm>
          <a:prstGeom prst="rect">
            <a:avLst/>
          </a:prstGeom>
        </p:spPr>
      </p:pic>
      <p:pic>
        <p:nvPicPr>
          <p:cNvPr id="7" name="Picture 6" descr="omp_dyn_tra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881743"/>
            <a:ext cx="5181632" cy="1700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 flipV="1">
            <a:off x="3396969" y="1837551"/>
            <a:ext cx="743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9463D"/>
                </a:solidFill>
              </a:rPr>
              <a:t>Static</a:t>
            </a:r>
            <a:endParaRPr lang="en-US" sz="1600" b="1" dirty="0">
              <a:solidFill>
                <a:srgbClr val="79463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3257749" y="3528364"/>
            <a:ext cx="103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9463D"/>
                </a:solidFill>
              </a:rPr>
              <a:t>Dynamic</a:t>
            </a:r>
            <a:endParaRPr lang="en-US" sz="1600" b="1" dirty="0">
              <a:solidFill>
                <a:srgbClr val="79463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 flipV="1">
            <a:off x="2860113" y="5401023"/>
            <a:ext cx="181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9463D"/>
                </a:solidFill>
              </a:rPr>
              <a:t>Dynamic + Tiling</a:t>
            </a:r>
            <a:endParaRPr lang="en-US" sz="1600" b="1" dirty="0">
              <a:solidFill>
                <a:srgbClr val="79463D"/>
              </a:solidFill>
            </a:endParaRP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8216" y="5994316"/>
            <a:ext cx="2670197" cy="4845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b="1" dirty="0" smtClean="0">
                <a:solidFill>
                  <a:srgbClr val="1F497D"/>
                </a:solidFill>
              </a:rPr>
              <a:t>Tuning the Block Size (BS</a:t>
            </a:r>
            <a:r>
              <a:rPr lang="en-US" altLang="ja-JP" b="1" dirty="0" smtClean="0">
                <a:solidFill>
                  <a:srgbClr val="1F497D"/>
                </a:solidFill>
              </a:rPr>
              <a:t>)</a:t>
            </a:r>
            <a:endParaRPr lang="en-US" altLang="ja-JP" b="1" dirty="0" smtClean="0">
              <a:solidFill>
                <a:srgbClr val="1F497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32" cy="563562"/>
          </a:xfrm>
        </p:spPr>
        <p:txBody>
          <a:bodyPr/>
          <a:lstStyle/>
          <a:p>
            <a:r>
              <a:rPr lang="en-US" sz="2400" dirty="0" smtClean="0"/>
              <a:t>Tuning and Analysis of the Tiled Bulk</a:t>
            </a:r>
            <a:r>
              <a:rPr lang="en-US" sz="2400" dirty="0"/>
              <a:t>-Synchronous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680888"/>
              </p:ext>
            </p:extLst>
          </p:nvPr>
        </p:nvGraphicFramePr>
        <p:xfrm>
          <a:off x="432348" y="1172763"/>
          <a:ext cx="3279211" cy="258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273107"/>
              </p:ext>
            </p:extLst>
          </p:nvPr>
        </p:nvGraphicFramePr>
        <p:xfrm>
          <a:off x="432348" y="3754246"/>
          <a:ext cx="3279211" cy="238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 rot="5400000" flipV="1">
            <a:off x="-699040" y="2107430"/>
            <a:ext cx="1834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9463D"/>
                </a:solidFill>
              </a:rPr>
              <a:t>Sandy Bridge EP</a:t>
            </a:r>
            <a:endParaRPr lang="en-US" sz="1600" b="1" dirty="0">
              <a:solidFill>
                <a:srgbClr val="79463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 flipV="1">
            <a:off x="-529723" y="4693334"/>
            <a:ext cx="149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79463D"/>
                </a:solidFill>
              </a:rPr>
              <a:t>Magny-Cours</a:t>
            </a:r>
            <a:endParaRPr lang="en-US" sz="1600" b="1" dirty="0">
              <a:solidFill>
                <a:srgbClr val="79463D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8482" cy="563562"/>
          </a:xfrm>
        </p:spPr>
        <p:txBody>
          <a:bodyPr/>
          <a:lstStyle/>
          <a:p>
            <a:r>
              <a:rPr lang="en-US" dirty="0"/>
              <a:t>Tiled </a:t>
            </a:r>
            <a:r>
              <a:rPr lang="en-US" dirty="0" smtClean="0"/>
              <a:t>Implementation with </a:t>
            </a:r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/>
              <a:t>Tasks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E6EAA16-97A2-43C1-915B-DA641F31BE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999257"/>
            <a:ext cx="8572560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define DATA_OUT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eff_val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beg_eval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trg_stride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define DATA_IN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eff_den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beg_eden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src_stride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* V - list - phase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){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Traverse all target blocks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trgNodeMax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+= BS 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trg_stride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eff_trg_size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* BS 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beg_eval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trg_stride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// Traverse all source blocks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 j =0; j &lt;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srcNodeMax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; j += BS 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src_stride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eff_src_size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* BS 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beg_eden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src_stride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* j ;</a:t>
            </a:r>
          </a:p>
          <a:p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     # pragma 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task depend (</a:t>
            </a:r>
            <a:r>
              <a:rPr lang="en-US" sz="1400" b="1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out:DATA_OUT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) depend(in: </a:t>
            </a:r>
            <a:r>
              <a:rPr lang="en-US" sz="1400" b="1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DATA_IN )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  </a:t>
            </a:r>
            <a:r>
              <a:rPr lang="en-US" sz="14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// </a:t>
            </a:r>
            <a:r>
              <a:rPr lang="en-US" sz="1400" b="1" dirty="0">
                <a:solidFill>
                  <a:schemeClr val="accent5"/>
                </a:solidFill>
                <a:latin typeface="Courier New"/>
                <a:cs typeface="Courier New"/>
              </a:rPr>
              <a:t>Traverse the target V-list </a:t>
            </a:r>
            <a:r>
              <a:rPr lang="en-US" sz="14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blocks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  </a:t>
            </a:r>
            <a:r>
              <a:rPr lang="en-US" sz="1400" b="1" dirty="0" smtClean="0">
                <a:latin typeface="Courier New"/>
                <a:cs typeface="Courier New"/>
              </a:rPr>
              <a:t>for</a:t>
            </a:r>
            <a:r>
              <a:rPr lang="en-US" sz="1400" dirty="0" smtClean="0">
                <a:latin typeface="Courier New"/>
                <a:cs typeface="Courier New"/>
              </a:rPr>
              <a:t> (</a:t>
            </a:r>
            <a:r>
              <a:rPr lang="en-US" sz="1400" dirty="0">
                <a:latin typeface="Courier New"/>
                <a:cs typeface="Courier New"/>
              </a:rPr>
              <a:t>n=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; n &lt; </a:t>
            </a:r>
            <a:r>
              <a:rPr lang="en-US" sz="1400" dirty="0" err="1">
                <a:latin typeface="Courier New"/>
                <a:cs typeface="Courier New"/>
              </a:rPr>
              <a:t>i+BS</a:t>
            </a:r>
            <a:r>
              <a:rPr lang="en-US" sz="1400" dirty="0">
                <a:latin typeface="Courier New"/>
                <a:cs typeface="Courier New"/>
              </a:rPr>
              <a:t>; n+=VBS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    </a:t>
            </a:r>
            <a:r>
              <a:rPr lang="en-US" sz="1400" b="1" dirty="0" smtClean="0">
                <a:solidFill>
                  <a:srgbClr val="7EB606"/>
                </a:solidFill>
                <a:latin typeface="Courier New"/>
                <a:cs typeface="Courier New"/>
              </a:rPr>
              <a:t>/</a:t>
            </a:r>
            <a:r>
              <a:rPr lang="en-US" sz="1400" b="1" dirty="0">
                <a:solidFill>
                  <a:srgbClr val="7EB606"/>
                </a:solidFill>
                <a:latin typeface="Courier New"/>
                <a:cs typeface="Courier New"/>
              </a:rPr>
              <a:t>/ Traverse the source V-list </a:t>
            </a:r>
            <a:r>
              <a:rPr lang="en-US" sz="1400" b="1" dirty="0" smtClean="0">
                <a:solidFill>
                  <a:srgbClr val="7EB606"/>
                </a:solidFill>
                <a:latin typeface="Courier New"/>
                <a:cs typeface="Courier New"/>
              </a:rPr>
              <a:t>blocks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    </a:t>
            </a:r>
            <a:r>
              <a:rPr lang="en-US" sz="1400" b="1" dirty="0" smtClean="0">
                <a:latin typeface="Courier New"/>
                <a:cs typeface="Courier New"/>
              </a:rPr>
              <a:t>for</a:t>
            </a:r>
            <a:r>
              <a:rPr lang="en-US" sz="1400" dirty="0" smtClean="0">
                <a:latin typeface="Courier New"/>
                <a:cs typeface="Courier New"/>
              </a:rPr>
              <a:t> (</a:t>
            </a:r>
            <a:r>
              <a:rPr lang="en-US" sz="1400" dirty="0">
                <a:latin typeface="Courier New"/>
                <a:cs typeface="Courier New"/>
              </a:rPr>
              <a:t>m=j; m &lt; </a:t>
            </a:r>
            <a:r>
              <a:rPr lang="en-US" sz="1400" dirty="0" err="1">
                <a:latin typeface="Courier New"/>
                <a:cs typeface="Courier New"/>
              </a:rPr>
              <a:t>j+BS</a:t>
            </a:r>
            <a:r>
              <a:rPr lang="en-US" sz="1400" dirty="0">
                <a:latin typeface="Courier New"/>
                <a:cs typeface="Courier New"/>
              </a:rPr>
              <a:t>; m+=VBS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      </a:t>
            </a:r>
            <a:r>
              <a:rPr lang="en-US" sz="1400" b="1" dirty="0" smtClean="0">
                <a:solidFill>
                  <a:srgbClr val="7EB606"/>
                </a:solidFill>
                <a:latin typeface="Courier New"/>
                <a:cs typeface="Courier New"/>
              </a:rPr>
              <a:t>/</a:t>
            </a:r>
            <a:r>
              <a:rPr lang="en-US" sz="1400" b="1" dirty="0">
                <a:solidFill>
                  <a:srgbClr val="7EB606"/>
                </a:solidFill>
                <a:latin typeface="Courier New"/>
                <a:cs typeface="Courier New"/>
              </a:rPr>
              <a:t>/ Traverse targets in a V-list block</a:t>
            </a:r>
            <a:endParaRPr lang="en-US" sz="1400" b="1" dirty="0">
              <a:solidFill>
                <a:srgbClr val="7EB606"/>
              </a:solidFill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          </a:t>
            </a:r>
            <a:r>
              <a:rPr lang="en-US" sz="1400" b="1" dirty="0" smtClean="0">
                <a:latin typeface="Courier New"/>
                <a:cs typeface="Courier New"/>
              </a:rPr>
              <a:t>for</a:t>
            </a:r>
            <a:r>
              <a:rPr lang="en-US" sz="1400" dirty="0" smtClean="0">
                <a:latin typeface="Courier New"/>
                <a:cs typeface="Courier New"/>
              </a:rPr>
              <a:t> (</a:t>
            </a:r>
            <a:r>
              <a:rPr lang="en-US" sz="1400" dirty="0" err="1">
                <a:latin typeface="Courier New"/>
                <a:cs typeface="Courier New"/>
              </a:rPr>
              <a:t>trg</a:t>
            </a:r>
            <a:r>
              <a:rPr lang="en-US" sz="1400" dirty="0">
                <a:latin typeface="Courier New"/>
                <a:cs typeface="Courier New"/>
              </a:rPr>
              <a:t>=n; </a:t>
            </a:r>
            <a:r>
              <a:rPr lang="en-US" sz="1400" dirty="0" err="1">
                <a:latin typeface="Courier New"/>
                <a:cs typeface="Courier New"/>
              </a:rPr>
              <a:t>trg</a:t>
            </a:r>
            <a:r>
              <a:rPr lang="en-US" sz="1400" dirty="0">
                <a:latin typeface="Courier New"/>
                <a:cs typeface="Courier New"/>
              </a:rPr>
              <a:t> &lt; </a:t>
            </a:r>
            <a:r>
              <a:rPr lang="en-US" sz="1400" dirty="0" err="1">
                <a:latin typeface="Courier New"/>
                <a:cs typeface="Courier New"/>
              </a:rPr>
              <a:t>n+VBS</a:t>
            </a:r>
            <a:r>
              <a:rPr lang="en-US" sz="1400" dirty="0">
                <a:latin typeface="Courier New"/>
                <a:cs typeface="Courier New"/>
              </a:rPr>
              <a:t>; </a:t>
            </a:r>
            <a:r>
              <a:rPr lang="en-US" sz="1400" dirty="0" err="1">
                <a:latin typeface="Courier New"/>
                <a:cs typeface="Courier New"/>
              </a:rPr>
              <a:t>trg</a:t>
            </a:r>
            <a:r>
              <a:rPr lang="en-US" sz="1400" dirty="0">
                <a:latin typeface="Courier New"/>
                <a:cs typeface="Courier New"/>
              </a:rPr>
              <a:t> ++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        </a:t>
            </a:r>
            <a:r>
              <a:rPr lang="en-US" sz="1400" b="1" dirty="0" smtClean="0">
                <a:solidFill>
                  <a:srgbClr val="7EB606"/>
                </a:solidFill>
                <a:latin typeface="Courier New"/>
                <a:cs typeface="Courier New"/>
              </a:rPr>
              <a:t>/</a:t>
            </a:r>
            <a:r>
              <a:rPr lang="en-US" sz="1400" b="1" dirty="0">
                <a:solidFill>
                  <a:srgbClr val="7EB606"/>
                </a:solidFill>
                <a:latin typeface="Courier New"/>
                <a:cs typeface="Courier New"/>
              </a:rPr>
              <a:t>/ Traverse sources in a V-list block</a:t>
            </a:r>
            <a:endParaRPr lang="en-US" sz="1400" b="1" dirty="0">
              <a:solidFill>
                <a:srgbClr val="7EB606"/>
              </a:solidFill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            </a:t>
            </a:r>
            <a:r>
              <a:rPr lang="en-US" sz="1400" b="1" dirty="0" smtClean="0">
                <a:latin typeface="Courier New"/>
                <a:cs typeface="Courier New"/>
              </a:rPr>
              <a:t>for</a:t>
            </a:r>
            <a:r>
              <a:rPr lang="en-US" sz="1400" dirty="0" smtClean="0">
                <a:latin typeface="Courier New"/>
                <a:cs typeface="Courier New"/>
              </a:rPr>
              <a:t> (</a:t>
            </a:r>
            <a:r>
              <a:rPr lang="en-US" sz="1400" dirty="0" err="1">
                <a:latin typeface="Courier New"/>
                <a:cs typeface="Courier New"/>
              </a:rPr>
              <a:t>src</a:t>
            </a:r>
            <a:r>
              <a:rPr lang="en-US" sz="1400" dirty="0">
                <a:latin typeface="Courier New"/>
                <a:cs typeface="Courier New"/>
              </a:rPr>
              <a:t>=m; </a:t>
            </a:r>
            <a:r>
              <a:rPr lang="en-US" sz="1400" dirty="0" err="1">
                <a:latin typeface="Courier New"/>
                <a:cs typeface="Courier New"/>
              </a:rPr>
              <a:t>src</a:t>
            </a:r>
            <a:r>
              <a:rPr lang="en-US" sz="1400" dirty="0">
                <a:latin typeface="Courier New"/>
                <a:cs typeface="Courier New"/>
              </a:rPr>
              <a:t> &lt; </a:t>
            </a:r>
            <a:r>
              <a:rPr lang="en-US" sz="1400" dirty="0" err="1">
                <a:latin typeface="Courier New"/>
                <a:cs typeface="Courier New"/>
              </a:rPr>
              <a:t>m+VBS</a:t>
            </a:r>
            <a:r>
              <a:rPr lang="en-US" sz="1400" dirty="0">
                <a:latin typeface="Courier New"/>
                <a:cs typeface="Courier New"/>
              </a:rPr>
              <a:t>; </a:t>
            </a:r>
            <a:r>
              <a:rPr lang="en-US" sz="1400" dirty="0" err="1">
                <a:latin typeface="Courier New"/>
                <a:cs typeface="Courier New"/>
              </a:rPr>
              <a:t>src</a:t>
            </a:r>
            <a:r>
              <a:rPr lang="en-US" sz="1400" dirty="0">
                <a:latin typeface="Courier New"/>
                <a:cs typeface="Courier New"/>
              </a:rPr>
              <a:t> ++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          </a:t>
            </a:r>
            <a:r>
              <a:rPr lang="en-US" sz="1400" b="1" dirty="0" smtClean="0">
                <a:solidFill>
                  <a:srgbClr val="7EB606"/>
                </a:solidFill>
                <a:latin typeface="Courier New"/>
                <a:cs typeface="Courier New"/>
              </a:rPr>
              <a:t>/</a:t>
            </a:r>
            <a:r>
              <a:rPr lang="en-US" sz="1400" b="1" dirty="0">
                <a:solidFill>
                  <a:srgbClr val="7EB606"/>
                </a:solidFill>
                <a:latin typeface="Courier New"/>
                <a:cs typeface="Courier New"/>
              </a:rPr>
              <a:t>/ Accumulate the contribution of </a:t>
            </a:r>
            <a:r>
              <a:rPr lang="en-US" sz="1400" b="1" dirty="0" smtClean="0">
                <a:solidFill>
                  <a:srgbClr val="7EB606"/>
                </a:solidFill>
                <a:latin typeface="Courier New"/>
                <a:cs typeface="Courier New"/>
              </a:rPr>
              <a:t>all</a:t>
            </a:r>
          </a:p>
          <a:p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          </a:t>
            </a:r>
            <a:r>
              <a:rPr lang="en-US" sz="1400" b="1" dirty="0" smtClean="0">
                <a:solidFill>
                  <a:srgbClr val="7EB606"/>
                </a:solidFill>
                <a:latin typeface="Courier New"/>
                <a:cs typeface="Courier New"/>
              </a:rPr>
              <a:t>// source </a:t>
            </a:r>
            <a:r>
              <a:rPr lang="en-US" sz="1400" b="1" dirty="0">
                <a:solidFill>
                  <a:srgbClr val="7EB606"/>
                </a:solidFill>
                <a:latin typeface="Courier New"/>
                <a:cs typeface="Courier New"/>
              </a:rPr>
              <a:t>nodes into the </a:t>
            </a:r>
            <a:r>
              <a:rPr lang="en-US" sz="1400" b="1" dirty="0" smtClean="0">
                <a:solidFill>
                  <a:srgbClr val="7EB606"/>
                </a:solidFill>
                <a:latin typeface="Courier New"/>
                <a:cs typeface="Courier New"/>
              </a:rPr>
              <a:t>target</a:t>
            </a:r>
            <a:endParaRPr lang="en-US" sz="1400" b="1" dirty="0">
              <a:solidFill>
                <a:srgbClr val="7EB606"/>
              </a:solidFill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                </a:t>
            </a:r>
            <a:r>
              <a:rPr lang="en-US" sz="1400" b="1" dirty="0" smtClean="0">
                <a:latin typeface="Courier New"/>
                <a:cs typeface="Courier New"/>
              </a:rPr>
              <a:t>if</a:t>
            </a:r>
            <a:r>
              <a:rPr lang="en-US" sz="1400" dirty="0" smtClean="0">
                <a:latin typeface="Courier New"/>
                <a:cs typeface="Courier New"/>
              </a:rPr>
              <a:t> (</a:t>
            </a:r>
            <a:r>
              <a:rPr lang="en-US" sz="1400" dirty="0" err="1">
                <a:latin typeface="Courier New"/>
                <a:cs typeface="Courier New"/>
              </a:rPr>
              <a:t>src</a:t>
            </a:r>
            <a:r>
              <a:rPr lang="en-US" sz="1400" dirty="0">
                <a:latin typeface="Courier New"/>
                <a:cs typeface="Courier New"/>
              </a:rPr>
              <a:t> in </a:t>
            </a:r>
            <a:r>
              <a:rPr lang="en-US" sz="1400" dirty="0" err="1">
                <a:latin typeface="Courier New"/>
                <a:cs typeface="Courier New"/>
              </a:rPr>
              <a:t>Vlist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trg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                  </a:t>
            </a:r>
            <a:r>
              <a:rPr lang="en-US" sz="1400" dirty="0" err="1" smtClean="0">
                <a:latin typeface="Courier New"/>
                <a:cs typeface="Courier New"/>
              </a:rPr>
              <a:t>compute_V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trg</a:t>
            </a:r>
            <a:r>
              <a:rPr lang="en-US" sz="1400" dirty="0">
                <a:latin typeface="Courier New"/>
                <a:cs typeface="Courier New"/>
              </a:rPr>
              <a:t> ,</a:t>
            </a:r>
            <a:r>
              <a:rPr lang="en-US" sz="1400" dirty="0" err="1">
                <a:latin typeface="Courier New"/>
                <a:cs typeface="Courier New"/>
              </a:rPr>
              <a:t>src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}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ight Brace 17"/>
          <p:cNvSpPr/>
          <p:nvPr/>
        </p:nvSpPr>
        <p:spPr>
          <a:xfrm flipH="1">
            <a:off x="669228" y="3581400"/>
            <a:ext cx="195282" cy="2500306"/>
          </a:xfrm>
          <a:prstGeom prst="rightBrace">
            <a:avLst>
              <a:gd name="adj1" fmla="val 4098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76200" y="4537260"/>
            <a:ext cx="800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1F497D"/>
                </a:solidFill>
              </a:rPr>
              <a:t>Async</a:t>
            </a:r>
            <a:endParaRPr lang="en-US" sz="16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Task</a:t>
            </a:r>
            <a:endParaRPr lang="en-US" sz="1600" b="1" dirty="0">
              <a:solidFill>
                <a:srgbClr val="1F497D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419600" y="2718376"/>
            <a:ext cx="2667000" cy="58680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35584" y="2718376"/>
            <a:ext cx="151016" cy="5153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8000" y="2133600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IN/</a:t>
            </a:r>
            <a:r>
              <a:rPr lang="en-US" sz="1600" b="1" dirty="0" smtClean="0">
                <a:solidFill>
                  <a:srgbClr val="1F497D"/>
                </a:solidFill>
              </a:rPr>
              <a:t>OUT dependencies</a:t>
            </a:r>
          </a:p>
          <a:p>
            <a:pPr algn="ctr"/>
            <a:r>
              <a:rPr lang="en-US" sz="1600" b="1" dirty="0">
                <a:solidFill>
                  <a:srgbClr val="1F497D"/>
                </a:solidFill>
              </a:rPr>
              <a:t>o</a:t>
            </a:r>
            <a:r>
              <a:rPr lang="en-US" sz="1600" b="1" dirty="0" smtClean="0">
                <a:solidFill>
                  <a:srgbClr val="1F497D"/>
                </a:solidFill>
              </a:rPr>
              <a:t>n array sections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5715000" y="3976694"/>
            <a:ext cx="271482" cy="1357306"/>
          </a:xfrm>
          <a:prstGeom prst="rightBrace">
            <a:avLst>
              <a:gd name="adj1" fmla="val 4098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86482" y="4343400"/>
            <a:ext cx="3157518" cy="584776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Second tiling factor for V-list</a:t>
            </a:r>
          </a:p>
          <a:p>
            <a:pPr algn="ctr"/>
            <a:r>
              <a:rPr lang="en-US" sz="1600" b="1" dirty="0">
                <a:solidFill>
                  <a:srgbClr val="1F497D"/>
                </a:solidFill>
              </a:rPr>
              <a:t>t</a:t>
            </a:r>
            <a:r>
              <a:rPr lang="en-US" sz="1600" b="1" dirty="0" smtClean="0">
                <a:solidFill>
                  <a:srgbClr val="1F497D"/>
                </a:solidFill>
              </a:rPr>
              <a:t>o reduce cache-thrashing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5776" y="1628780"/>
            <a:ext cx="311980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0" y="914400"/>
            <a:ext cx="2351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Executed within</a:t>
            </a:r>
            <a:br>
              <a:rPr lang="en-US" sz="1600" dirty="0" smtClean="0">
                <a:solidFill>
                  <a:srgbClr val="1F497D"/>
                </a:solidFill>
              </a:rPr>
            </a:br>
            <a:r>
              <a:rPr lang="en-US" sz="1600" b="1" dirty="0" smtClean="0">
                <a:solidFill>
                  <a:schemeClr val="accent3"/>
                </a:solidFill>
              </a:rPr>
              <a:t>#pragma </a:t>
            </a:r>
            <a:r>
              <a:rPr lang="en-US" sz="1600" b="1" dirty="0" err="1" smtClean="0">
                <a:solidFill>
                  <a:schemeClr val="accent3"/>
                </a:solidFill>
              </a:rPr>
              <a:t>omp</a:t>
            </a:r>
            <a:r>
              <a:rPr lang="en-US" sz="1600" b="1" dirty="0" smtClean="0">
                <a:solidFill>
                  <a:schemeClr val="accent3"/>
                </a:solidFill>
              </a:rPr>
              <a:t> parallel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{</a:t>
            </a:r>
          </a:p>
          <a:p>
            <a:r>
              <a:rPr lang="en-US" sz="1600" dirty="0">
                <a:solidFill>
                  <a:srgbClr val="1F497D"/>
                </a:solidFill>
              </a:rPr>
              <a:t>  </a:t>
            </a:r>
            <a:r>
              <a:rPr lang="en-US" sz="1600" dirty="0" smtClean="0">
                <a:solidFill>
                  <a:srgbClr val="E2751D"/>
                </a:solidFill>
              </a:rPr>
              <a:t> </a:t>
            </a:r>
            <a:r>
              <a:rPr lang="en-US" sz="1600" b="1" dirty="0" smtClean="0">
                <a:solidFill>
                  <a:srgbClr val="E2751D"/>
                </a:solidFill>
              </a:rPr>
              <a:t>#pragma </a:t>
            </a:r>
            <a:r>
              <a:rPr lang="en-US" sz="1600" b="1" dirty="0" err="1" smtClean="0">
                <a:solidFill>
                  <a:srgbClr val="E2751D"/>
                </a:solidFill>
              </a:rPr>
              <a:t>omp</a:t>
            </a:r>
            <a:r>
              <a:rPr lang="en-US" sz="1600" b="1" dirty="0" smtClean="0">
                <a:solidFill>
                  <a:srgbClr val="E2751D"/>
                </a:solidFill>
              </a:rPr>
              <a:t> single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}</a:t>
            </a:r>
            <a:endParaRPr lang="en-US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1" grpId="0"/>
      <p:bldP spid="19" grpId="0" animBg="1"/>
      <p:bldP spid="23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r>
              <a:rPr lang="en-US" dirty="0"/>
              <a:t>2D </a:t>
            </a:r>
            <a:r>
              <a:rPr lang="en-US" dirty="0" smtClean="0"/>
              <a:t>Tuning of the Data-Driven </a:t>
            </a:r>
            <a:r>
              <a:rPr lang="en-US" dirty="0" err="1" smtClean="0"/>
              <a:t>OpenMP</a:t>
            </a:r>
            <a:r>
              <a:rPr lang="en-US" dirty="0" smtClean="0"/>
              <a:t> Tasking Method</a:t>
            </a:r>
            <a:endParaRPr lang="en-US" baseline="30000" dirty="0"/>
          </a:p>
        </p:txBody>
      </p:sp>
      <p:pic>
        <p:nvPicPr>
          <p:cNvPr id="4" name="Picture 3" descr="e-tv-tune-m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78" y="4581046"/>
            <a:ext cx="4288622" cy="1752601"/>
          </a:xfrm>
          <a:prstGeom prst="rect">
            <a:avLst/>
          </a:prstGeom>
        </p:spPr>
      </p:pic>
      <p:pic>
        <p:nvPicPr>
          <p:cNvPr id="5" name="Picture 4" descr="e-tv-tune-s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81046"/>
            <a:ext cx="4288620" cy="1752600"/>
          </a:xfrm>
          <a:prstGeom prst="rect">
            <a:avLst/>
          </a:prstGeom>
        </p:spPr>
      </p:pic>
      <p:pic>
        <p:nvPicPr>
          <p:cNvPr id="8" name="Picture 7" descr="u-tv-tune-m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78" y="2566878"/>
            <a:ext cx="4061362" cy="1766807"/>
          </a:xfrm>
          <a:prstGeom prst="rect">
            <a:avLst/>
          </a:prstGeom>
        </p:spPr>
      </p:pic>
      <p:pic>
        <p:nvPicPr>
          <p:cNvPr id="10" name="Picture 9" descr="u-tv-tune-sb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8" y="2566878"/>
            <a:ext cx="4114800" cy="17668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5400000" flipV="1">
            <a:off x="-267482" y="3126678"/>
            <a:ext cx="97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9463D"/>
                </a:solidFill>
              </a:rPr>
              <a:t>Uniform</a:t>
            </a:r>
            <a:endParaRPr lang="en-US" sz="1600" b="1" dirty="0">
              <a:solidFill>
                <a:srgbClr val="79463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 flipV="1">
            <a:off x="-296131" y="5135832"/>
            <a:ext cx="1028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9463D"/>
                </a:solidFill>
              </a:rPr>
              <a:t>Elliptical</a:t>
            </a:r>
            <a:endParaRPr lang="en-US" sz="1600" b="1" dirty="0">
              <a:solidFill>
                <a:srgbClr val="79463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145268"/>
            <a:ext cx="3413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Sandy Bridge EP (24 threads)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145268"/>
            <a:ext cx="303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accent6"/>
                </a:solidFill>
              </a:rPr>
              <a:t>Magny-Cours</a:t>
            </a:r>
            <a:r>
              <a:rPr lang="en-US" sz="1800" b="1" dirty="0" smtClean="0">
                <a:solidFill>
                  <a:schemeClr val="accent6"/>
                </a:solidFill>
              </a:rPr>
              <a:t> (48 threads) 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2272" y="838200"/>
            <a:ext cx="8564468" cy="1228915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2</a:t>
            </a:r>
            <a:r>
              <a:rPr lang="en-US" altLang="ja-JP" sz="2400" baseline="30000" dirty="0" smtClean="0"/>
              <a:t>22</a:t>
            </a:r>
            <a:r>
              <a:rPr lang="en-US" altLang="ja-JP" sz="2400" dirty="0" smtClean="0"/>
              <a:t> bodies; q = 256</a:t>
            </a:r>
          </a:p>
          <a:p>
            <a:r>
              <a:rPr lang="en-US" altLang="ja-JP" sz="2400" dirty="0" smtClean="0"/>
              <a:t>Full concurrency</a:t>
            </a:r>
          </a:p>
          <a:p>
            <a:r>
              <a:rPr lang="en-US" sz="2400" dirty="0" smtClean="0"/>
              <a:t>Compilers: </a:t>
            </a:r>
            <a:r>
              <a:rPr lang="en-US" sz="2400" b="1" dirty="0" smtClean="0"/>
              <a:t>ICC 15 </a:t>
            </a:r>
            <a:r>
              <a:rPr lang="en-US" sz="2400" dirty="0" smtClean="0"/>
              <a:t>(Sandy Bridge) </a:t>
            </a:r>
            <a:r>
              <a:rPr lang="en-US" sz="2400" b="1" dirty="0" smtClean="0"/>
              <a:t>and G</a:t>
            </a:r>
            <a:r>
              <a:rPr lang="hr-HR" sz="2400" b="1" dirty="0" smtClean="0"/>
              <a:t>CC 4.9.2 </a:t>
            </a:r>
            <a:r>
              <a:rPr lang="hr-HR" sz="2400" dirty="0" smtClean="0"/>
              <a:t>(Magny-Cours)</a:t>
            </a:r>
            <a:endParaRPr lang="en-US" sz="2400" dirty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Irregular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Characteristics</a:t>
            </a:r>
            <a:endParaRPr lang="en-US" sz="2400" dirty="0" smtClean="0"/>
          </a:p>
          <a:p>
            <a:pPr lvl="1"/>
            <a:r>
              <a:rPr lang="en-US" sz="2000" dirty="0" smtClean="0"/>
              <a:t>Irregular data access patterns</a:t>
            </a:r>
          </a:p>
          <a:p>
            <a:pPr lvl="1"/>
            <a:r>
              <a:rPr lang="en-US" sz="2000" dirty="0" smtClean="0"/>
              <a:t>Complex flow control</a:t>
            </a:r>
          </a:p>
          <a:p>
            <a:pPr lvl="1"/>
            <a:r>
              <a:rPr lang="en-US" sz="2000" dirty="0" smtClean="0"/>
              <a:t>Imbalanced workloads</a:t>
            </a:r>
          </a:p>
          <a:p>
            <a:pPr lvl="1"/>
            <a:r>
              <a:rPr lang="en-US" sz="2000" dirty="0" smtClean="0"/>
              <a:t>Patterns, flows, and workloads known at run-</a:t>
            </a:r>
            <a:r>
              <a:rPr lang="en-US" sz="2000" dirty="0" smtClean="0"/>
              <a:t>time</a:t>
            </a:r>
          </a:p>
          <a:p>
            <a:r>
              <a:rPr lang="en-US" sz="2400" dirty="0" smtClean="0"/>
              <a:t>Challenges</a:t>
            </a:r>
          </a:p>
          <a:p>
            <a:pPr lvl="1"/>
            <a:r>
              <a:rPr lang="en-US" sz="2000" dirty="0" smtClean="0"/>
              <a:t>Inherent parallelism, but difficult to exploit with regular parallel methods (e.g. </a:t>
            </a:r>
            <a:r>
              <a:rPr lang="en-US" sz="2000" dirty="0" smtClean="0"/>
              <a:t>parallel loops)</a:t>
            </a:r>
            <a:endParaRPr lang="en-US" sz="2000" dirty="0" smtClean="0"/>
          </a:p>
          <a:p>
            <a:r>
              <a:rPr lang="en-US" sz="2400" dirty="0" smtClean="0"/>
              <a:t>Scalability requirements on modern multicore systems</a:t>
            </a:r>
            <a:endParaRPr lang="en-US" sz="2400" dirty="0"/>
          </a:p>
          <a:p>
            <a:pPr lvl="1"/>
            <a:r>
              <a:rPr lang="en-US" sz="2000" dirty="0" smtClean="0"/>
              <a:t>Fine-grained concurrency</a:t>
            </a:r>
          </a:p>
          <a:p>
            <a:pPr lvl="1"/>
            <a:r>
              <a:rPr lang="en-US" sz="2000" dirty="0" smtClean="0"/>
              <a:t>Avoid/reduce bulk-synchronization</a:t>
            </a:r>
            <a:endParaRPr lang="en-US" sz="2000" dirty="0" smtClean="0"/>
          </a:p>
          <a:p>
            <a:pPr lvl="1"/>
            <a:r>
              <a:rPr lang="en-US" sz="2000" dirty="0" smtClean="0"/>
              <a:t>Data locality incentives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68113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5400000" flipV="1">
            <a:off x="-342333" y="1223723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79463D"/>
                </a:solidFill>
              </a:rPr>
              <a:t>Bulk + Static</a:t>
            </a:r>
            <a:endParaRPr lang="en-US" sz="1050" b="1" dirty="0">
              <a:solidFill>
                <a:srgbClr val="79463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 flipV="1">
            <a:off x="-291087" y="3776368"/>
            <a:ext cx="9416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9463D"/>
                </a:solidFill>
              </a:rPr>
              <a:t>Tiled Bulk +</a:t>
            </a:r>
          </a:p>
          <a:p>
            <a:pPr algn="ctr"/>
            <a:r>
              <a:rPr lang="en-US" sz="1050" b="1" dirty="0" smtClean="0">
                <a:solidFill>
                  <a:srgbClr val="79463D"/>
                </a:solidFill>
              </a:rPr>
              <a:t>Dynamic</a:t>
            </a:r>
            <a:endParaRPr lang="en-US" sz="1050" b="1" dirty="0">
              <a:solidFill>
                <a:srgbClr val="79463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 flipV="1">
            <a:off x="-497979" y="4749834"/>
            <a:ext cx="13516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9463D"/>
                </a:solidFill>
              </a:rPr>
              <a:t>Tiled </a:t>
            </a:r>
            <a:r>
              <a:rPr lang="en-US" sz="1050" b="1" dirty="0" err="1" smtClean="0">
                <a:solidFill>
                  <a:srgbClr val="79463D"/>
                </a:solidFill>
              </a:rPr>
              <a:t>OpenMP</a:t>
            </a:r>
            <a:r>
              <a:rPr lang="en-US" sz="1050" b="1" dirty="0" smtClean="0">
                <a:solidFill>
                  <a:srgbClr val="79463D"/>
                </a:solidFill>
              </a:rPr>
              <a:t> </a:t>
            </a:r>
          </a:p>
          <a:p>
            <a:pPr algn="ctr"/>
            <a:r>
              <a:rPr lang="en-US" sz="1050" b="1" dirty="0" smtClean="0">
                <a:solidFill>
                  <a:srgbClr val="79463D"/>
                </a:solidFill>
              </a:rPr>
              <a:t>Data</a:t>
            </a:r>
            <a:r>
              <a:rPr lang="en-US" sz="1050" b="1" dirty="0" smtClean="0">
                <a:solidFill>
                  <a:srgbClr val="79463D"/>
                </a:solidFill>
              </a:rPr>
              <a:t>-Driven </a:t>
            </a:r>
            <a:r>
              <a:rPr lang="en-US" sz="1050" b="1" dirty="0" smtClean="0">
                <a:solidFill>
                  <a:srgbClr val="79463D"/>
                </a:solidFill>
              </a:rPr>
              <a:t>Tasks</a:t>
            </a:r>
            <a:endParaRPr lang="en-US" sz="1050" b="1" dirty="0">
              <a:solidFill>
                <a:srgbClr val="79463D"/>
              </a:solidFill>
            </a:endParaRPr>
          </a:p>
        </p:txBody>
      </p:sp>
      <p:sp>
        <p:nvSpPr>
          <p:cNvPr id="18" name="テキスト ボックス 447"/>
          <p:cNvSpPr txBox="1"/>
          <p:nvPr/>
        </p:nvSpPr>
        <p:spPr>
          <a:xfrm>
            <a:off x="240623" y="5486400"/>
            <a:ext cx="432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Profiling Parallel </a:t>
            </a:r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Idleness</a:t>
            </a:r>
          </a:p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(metric = concurrently running tasks)</a:t>
            </a:r>
          </a:p>
          <a:p>
            <a:pPr algn="ctr"/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9" name="テキスト ボックス 447"/>
          <p:cNvSpPr txBox="1"/>
          <p:nvPr/>
        </p:nvSpPr>
        <p:spPr>
          <a:xfrm>
            <a:off x="4953000" y="5279686"/>
            <a:ext cx="403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Profiling Work-Time Inflation (WTI) [1</a:t>
            </a:r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]</a:t>
            </a:r>
            <a:endParaRPr lang="en-US" altLang="ja-JP" sz="1600" b="1" dirty="0" smtClean="0">
              <a:solidFill>
                <a:srgbClr val="1F497D"/>
              </a:solidFill>
              <a:latin typeface="Calibri" pitchFamily="34" charset="0"/>
            </a:endParaRPr>
          </a:p>
          <a:p>
            <a:r>
              <a:rPr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	        </a:t>
            </a:r>
            <a:r>
              <a:rPr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      </a:t>
            </a:r>
            <a:r>
              <a:rPr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r </a:t>
            </a:r>
            <a:r>
              <a:rPr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   =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6096000"/>
            <a:ext cx="788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[1</a:t>
            </a:r>
            <a:r>
              <a:rPr lang="en-US" sz="1200" b="1" dirty="0" smtClean="0"/>
              <a:t>] </a:t>
            </a:r>
            <a:r>
              <a:rPr lang="en-US" sz="1200" dirty="0" smtClean="0"/>
              <a:t>Stephen </a:t>
            </a:r>
            <a:r>
              <a:rPr lang="en-US" sz="1200" dirty="0" smtClean="0"/>
              <a:t>L. Olivier, </a:t>
            </a:r>
            <a:r>
              <a:rPr lang="en-US" sz="1200" dirty="0" err="1" smtClean="0"/>
              <a:t>Bronis</a:t>
            </a:r>
            <a:r>
              <a:rPr lang="en-US" sz="1200" dirty="0" smtClean="0"/>
              <a:t> R. De </a:t>
            </a:r>
            <a:r>
              <a:rPr lang="en-US" sz="1200" dirty="0" err="1" smtClean="0"/>
              <a:t>Supinski</a:t>
            </a:r>
            <a:r>
              <a:rPr lang="en-US" sz="1200" dirty="0" smtClean="0"/>
              <a:t>, Martin Schulz, and Jan F. </a:t>
            </a:r>
            <a:r>
              <a:rPr lang="en-US" sz="1200" dirty="0" err="1" smtClean="0"/>
              <a:t>Prins</a:t>
            </a:r>
            <a:r>
              <a:rPr lang="en-US" sz="1200" dirty="0" smtClean="0"/>
              <a:t>. Characterizing and mitigating work time inflation in task parallel programs. Scientific Programming</a:t>
            </a:r>
            <a:r>
              <a:rPr lang="en-US" sz="1200" dirty="0" smtClean="0"/>
              <a:t>, 21</a:t>
            </a:r>
            <a:r>
              <a:rPr lang="en-US" sz="1200" dirty="0" smtClean="0"/>
              <a:t>(3):123–136, 2013.</a:t>
            </a:r>
            <a:endParaRPr lang="en-US" sz="1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562600"/>
            <a:ext cx="723900" cy="4000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9902" y="76200"/>
            <a:ext cx="8716702" cy="457200"/>
          </a:xfrm>
        </p:spPr>
        <p:txBody>
          <a:bodyPr/>
          <a:lstStyle/>
          <a:p>
            <a:r>
              <a:rPr lang="en-US" sz="2300" dirty="0"/>
              <a:t>Profiling Idleness and Work-Time </a:t>
            </a:r>
            <a:r>
              <a:rPr lang="en-US" sz="2300" dirty="0" smtClean="0"/>
              <a:t>Inflation on Sandy Bridge EP</a:t>
            </a:r>
            <a:endParaRPr lang="en-US" sz="23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E6EAA16-97A2-43C1-915B-DA641F31BED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469597"/>
              </p:ext>
            </p:extLst>
          </p:nvPr>
        </p:nvGraphicFramePr>
        <p:xfrm>
          <a:off x="293720" y="838200"/>
          <a:ext cx="4430680" cy="100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413400"/>
              </p:ext>
            </p:extLst>
          </p:nvPr>
        </p:nvGraphicFramePr>
        <p:xfrm>
          <a:off x="284129" y="1642256"/>
          <a:ext cx="4430680" cy="100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847973"/>
              </p:ext>
            </p:extLst>
          </p:nvPr>
        </p:nvGraphicFramePr>
        <p:xfrm>
          <a:off x="299489" y="2480456"/>
          <a:ext cx="4430680" cy="100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280251"/>
              </p:ext>
            </p:extLst>
          </p:nvPr>
        </p:nvGraphicFramePr>
        <p:xfrm>
          <a:off x="289653" y="3394856"/>
          <a:ext cx="4430680" cy="100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122811"/>
              </p:ext>
            </p:extLst>
          </p:nvPr>
        </p:nvGraphicFramePr>
        <p:xfrm>
          <a:off x="289653" y="4233056"/>
          <a:ext cx="4434747" cy="146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/>
          <p:cNvSpPr txBox="1"/>
          <p:nvPr/>
        </p:nvSpPr>
        <p:spPr>
          <a:xfrm rot="5400000" flipV="1">
            <a:off x="-211925" y="1992647"/>
            <a:ext cx="7833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9463D"/>
                </a:solidFill>
              </a:rPr>
              <a:t>Bulk </a:t>
            </a:r>
            <a:r>
              <a:rPr lang="en-US" sz="1050" b="1" dirty="0" smtClean="0">
                <a:solidFill>
                  <a:srgbClr val="79463D"/>
                </a:solidFill>
              </a:rPr>
              <a:t>+</a:t>
            </a:r>
          </a:p>
          <a:p>
            <a:pPr algn="ctr"/>
            <a:r>
              <a:rPr lang="en-US" sz="1050" b="1" dirty="0" smtClean="0">
                <a:solidFill>
                  <a:srgbClr val="79463D"/>
                </a:solidFill>
              </a:rPr>
              <a:t> Dynamic</a:t>
            </a:r>
            <a:endParaRPr lang="en-US" sz="1050" b="1" dirty="0">
              <a:solidFill>
                <a:srgbClr val="79463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 flipV="1">
            <a:off x="-291121" y="2845230"/>
            <a:ext cx="9926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9463D"/>
                </a:solidFill>
              </a:rPr>
              <a:t>Fine-grained</a:t>
            </a:r>
          </a:p>
          <a:p>
            <a:pPr algn="ctr"/>
            <a:r>
              <a:rPr lang="en-US" sz="1050" b="1" dirty="0" smtClean="0">
                <a:solidFill>
                  <a:srgbClr val="79463D"/>
                </a:solidFill>
              </a:rPr>
              <a:t>Data-Driven</a:t>
            </a:r>
            <a:endParaRPr lang="en-US" sz="1050" b="1" dirty="0">
              <a:solidFill>
                <a:srgbClr val="79463D"/>
              </a:solidFill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03354"/>
              </p:ext>
            </p:extLst>
          </p:nvPr>
        </p:nvGraphicFramePr>
        <p:xfrm>
          <a:off x="4572000" y="1686115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21311" y="457201"/>
            <a:ext cx="3846489" cy="135151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 bodies; q = 256</a:t>
            </a:r>
          </a:p>
          <a:p>
            <a:r>
              <a:rPr lang="en-US" altLang="ja-JP" dirty="0" smtClean="0"/>
              <a:t>Full concurrency</a:t>
            </a:r>
          </a:p>
          <a:p>
            <a:r>
              <a:rPr lang="en-US" dirty="0" smtClean="0"/>
              <a:t>Compilers: </a:t>
            </a:r>
            <a:r>
              <a:rPr lang="en-US" b="1" dirty="0" smtClean="0"/>
              <a:t>ICC 15 </a:t>
            </a:r>
            <a:r>
              <a:rPr lang="en-US" dirty="0" smtClean="0"/>
              <a:t>(Sandy Bridge) </a:t>
            </a:r>
            <a:r>
              <a:rPr lang="en-US" b="1" dirty="0" smtClean="0"/>
              <a:t>and G</a:t>
            </a:r>
            <a:r>
              <a:rPr lang="hr-HR" b="1" dirty="0" smtClean="0"/>
              <a:t>CC 4.9.2 </a:t>
            </a:r>
            <a:r>
              <a:rPr lang="hr-HR" dirty="0" smtClean="0"/>
              <a:t>(Magny-Cours)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133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605524"/>
              </p:ext>
            </p:extLst>
          </p:nvPr>
        </p:nvGraphicFramePr>
        <p:xfrm>
          <a:off x="698900" y="6151562"/>
          <a:ext cx="7810501" cy="34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/>
          <a:lstStyle/>
          <a:p>
            <a:r>
              <a:rPr lang="en-US" dirty="0"/>
              <a:t>Strong Scaling Performance Comparison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E6EAA16-97A2-43C1-915B-DA641F31BED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928290"/>
              </p:ext>
            </p:extLst>
          </p:nvPr>
        </p:nvGraphicFramePr>
        <p:xfrm>
          <a:off x="3048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898326"/>
              </p:ext>
            </p:extLst>
          </p:nvPr>
        </p:nvGraphicFramePr>
        <p:xfrm>
          <a:off x="304800" y="1706880"/>
          <a:ext cx="4495800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153102"/>
              </p:ext>
            </p:extLst>
          </p:nvPr>
        </p:nvGraphicFramePr>
        <p:xfrm>
          <a:off x="4800600" y="1706880"/>
          <a:ext cx="4495800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904888"/>
              </p:ext>
            </p:extLst>
          </p:nvPr>
        </p:nvGraphicFramePr>
        <p:xfrm>
          <a:off x="4800600" y="3657600"/>
          <a:ext cx="4559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 rot="5400000" flipV="1">
            <a:off x="-267482" y="2509725"/>
            <a:ext cx="97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Uniform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 flipV="1">
            <a:off x="-296131" y="4518879"/>
            <a:ext cx="1028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Elliptical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1535668"/>
            <a:ext cx="204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Sandy Bridge EP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1535668"/>
            <a:ext cx="16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accent6"/>
                </a:solidFill>
              </a:rPr>
              <a:t>Magny-Cours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2272" y="643187"/>
            <a:ext cx="3229128" cy="957013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2</a:t>
            </a:r>
            <a:r>
              <a:rPr lang="en-US" altLang="ja-JP" sz="2400" baseline="30000" dirty="0" smtClean="0"/>
              <a:t>22</a:t>
            </a:r>
            <a:r>
              <a:rPr lang="en-US" altLang="ja-JP" sz="2400" dirty="0" smtClean="0"/>
              <a:t> bodies; q = 256</a:t>
            </a:r>
          </a:p>
          <a:p>
            <a:r>
              <a:rPr lang="en-US" altLang="ja-JP" sz="2400" dirty="0" smtClean="0"/>
              <a:t>Full concurrency</a:t>
            </a: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 bwMode="auto">
          <a:xfrm>
            <a:off x="4343400" y="664418"/>
            <a:ext cx="4648200" cy="8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Char char="§"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Compilers: </a:t>
            </a:r>
            <a:r>
              <a:rPr lang="en-US" b="1" dirty="0"/>
              <a:t>ICC 15 </a:t>
            </a:r>
            <a:r>
              <a:rPr lang="en-US" dirty="0"/>
              <a:t>(Sandy Bridge) </a:t>
            </a:r>
            <a:r>
              <a:rPr lang="en-US" b="1" dirty="0"/>
              <a:t>and G</a:t>
            </a:r>
            <a:r>
              <a:rPr lang="hr-HR" b="1" dirty="0"/>
              <a:t>CC 4.9.2 </a:t>
            </a:r>
            <a:r>
              <a:rPr lang="hr-HR" dirty="0"/>
              <a:t>(Magny-Cours</a:t>
            </a:r>
            <a:r>
              <a:rPr lang="hr-HR" dirty="0" smtClean="0"/>
              <a:t>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38800" y="2034684"/>
            <a:ext cx="3505200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02107" y="1871246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48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638800" y="3997237"/>
            <a:ext cx="3505200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02107" y="3833799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48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4567535"/>
            <a:ext cx="4394601" cy="830997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Still not 100% parallel efficiency!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NUMA effects were ignored!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Portability of the Tuning Parameter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963212"/>
              </p:ext>
            </p:extLst>
          </p:nvPr>
        </p:nvGraphicFramePr>
        <p:xfrm>
          <a:off x="61" y="26670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2272" y="914400"/>
            <a:ext cx="8564468" cy="1228915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Sandy Bridge EP; 16 Threads</a:t>
            </a:r>
            <a:endParaRPr lang="en-US" altLang="ja-JP" sz="2400" dirty="0"/>
          </a:p>
          <a:p>
            <a:r>
              <a:rPr lang="en-US" altLang="ja-JP" sz="2400" dirty="0" smtClean="0"/>
              <a:t>Tiled implementations tuned for 2</a:t>
            </a:r>
            <a:r>
              <a:rPr lang="en-US" altLang="ja-JP" sz="2400" baseline="30000" dirty="0" smtClean="0"/>
              <a:t>22</a:t>
            </a:r>
            <a:r>
              <a:rPr lang="en-US" altLang="ja-JP" sz="2400" dirty="0" smtClean="0"/>
              <a:t> bodies and q = 256</a:t>
            </a:r>
            <a:endParaRPr lang="en-US" altLang="ja-JP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2514600" y="2819400"/>
            <a:ext cx="1524000" cy="1219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1981200" y="2438400"/>
            <a:ext cx="1295400" cy="38100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2272" y="2069068"/>
            <a:ext cx="226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Lack of parallelism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67200" y="2771077"/>
            <a:ext cx="4724400" cy="51295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8107" y="190500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Tuning parameter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Values still hold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6553200" y="2551331"/>
            <a:ext cx="1225454" cy="219746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351230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!=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106463"/>
              </p:ext>
            </p:extLst>
          </p:nvPr>
        </p:nvGraphicFramePr>
        <p:xfrm>
          <a:off x="2364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2272" y="990600"/>
            <a:ext cx="8564468" cy="1228915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Sandy Bridge EP; 16 Threads</a:t>
            </a:r>
            <a:endParaRPr lang="en-US" altLang="ja-JP" sz="2400" dirty="0"/>
          </a:p>
          <a:p>
            <a:r>
              <a:rPr lang="en-US" altLang="ja-JP" sz="2400" dirty="0"/>
              <a:t>Large problem: 2</a:t>
            </a:r>
            <a:r>
              <a:rPr lang="en-US" altLang="ja-JP" sz="2400" baseline="30000" dirty="0"/>
              <a:t>24</a:t>
            </a:r>
            <a:r>
              <a:rPr lang="en-US" altLang="ja-JP" sz="2400" dirty="0"/>
              <a:t> bodies</a:t>
            </a:r>
          </a:p>
        </p:txBody>
      </p:sp>
      <p:sp>
        <p:nvSpPr>
          <p:cNvPr id="8" name="Oval 7"/>
          <p:cNvSpPr/>
          <p:nvPr/>
        </p:nvSpPr>
        <p:spPr>
          <a:xfrm>
            <a:off x="3962400" y="3124200"/>
            <a:ext cx="1143000" cy="4455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0" idx="2"/>
            <a:endCxn id="8" idx="0"/>
          </p:cNvCxnSpPr>
          <p:nvPr/>
        </p:nvCxnSpPr>
        <p:spPr>
          <a:xfrm flipH="1">
            <a:off x="4533900" y="2523530"/>
            <a:ext cx="2465030" cy="60067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1600200"/>
            <a:ext cx="409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chemeClr val="accent6"/>
                </a:solidFill>
              </a:rPr>
              <a:t>Fine-grained data-driven and dynamic bulk-synchronous scale well but overall execution is slower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01859" y="3495230"/>
            <a:ext cx="1143000" cy="4455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0" idx="2"/>
            <a:endCxn id="15" idx="0"/>
          </p:cNvCxnSpPr>
          <p:nvPr/>
        </p:nvCxnSpPr>
        <p:spPr>
          <a:xfrm>
            <a:off x="6998930" y="2523530"/>
            <a:ext cx="1474429" cy="97170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329193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914400"/>
            <a:ext cx="8558242" cy="5410200"/>
          </a:xfrm>
        </p:spPr>
        <p:txBody>
          <a:bodyPr>
            <a:noAutofit/>
          </a:bodyPr>
          <a:lstStyle/>
          <a:p>
            <a:r>
              <a:rPr lang="en-US" altLang="ja-JP" sz="2400" b="1" dirty="0" smtClean="0"/>
              <a:t>Scalability</a:t>
            </a:r>
          </a:p>
          <a:p>
            <a:pPr lvl="1"/>
            <a:r>
              <a:rPr lang="en-US" altLang="ja-JP" sz="2000" dirty="0" smtClean="0"/>
              <a:t>A </a:t>
            </a:r>
            <a:r>
              <a:rPr lang="en-US" altLang="ja-JP" sz="2000" dirty="0" smtClean="0"/>
              <a:t>dynamic approach </a:t>
            </a:r>
            <a:r>
              <a:rPr lang="en-US" altLang="ja-JP" sz="2000" dirty="0" smtClean="0"/>
              <a:t>requires data</a:t>
            </a:r>
            <a:r>
              <a:rPr lang="en-US" altLang="ja-JP" sz="2000" dirty="0" smtClean="0"/>
              <a:t>-locality </a:t>
            </a:r>
            <a:r>
              <a:rPr lang="en-US" altLang="ja-JP" sz="2000" dirty="0" smtClean="0"/>
              <a:t>incentives to promote data reuse and reduce cache thrashing</a:t>
            </a:r>
          </a:p>
          <a:p>
            <a:pPr lvl="1"/>
            <a:r>
              <a:rPr lang="en-US" altLang="ja-JP" sz="2000" dirty="0" smtClean="0"/>
              <a:t>Tiling computational </a:t>
            </a:r>
            <a:r>
              <a:rPr lang="en-US" altLang="ja-JP" sz="2000" dirty="0" smtClean="0"/>
              <a:t>patterns proved to be successful </a:t>
            </a:r>
            <a:r>
              <a:rPr lang="en-US" altLang="ja-JP" sz="2000" dirty="0" smtClean="0"/>
              <a:t>with proper tuning</a:t>
            </a:r>
          </a:p>
          <a:p>
            <a:pPr lvl="1"/>
            <a:r>
              <a:rPr lang="en-US" altLang="ja-JP" sz="2000" dirty="0" smtClean="0"/>
              <a:t>Tuning parameter values are fairly portable across input problem sizes as long as parallel slackness is not hindered significantly</a:t>
            </a:r>
          </a:p>
          <a:p>
            <a:r>
              <a:rPr lang="en-US" altLang="ja-JP" sz="2400" b="1" dirty="0" smtClean="0"/>
              <a:t>Programmability</a:t>
            </a:r>
          </a:p>
          <a:p>
            <a:pPr lvl="1"/>
            <a:r>
              <a:rPr lang="en-US" altLang="ja-JP" sz="2000" dirty="0" smtClean="0"/>
              <a:t>Manual tiling is gross and error prone!</a:t>
            </a:r>
          </a:p>
          <a:p>
            <a:pPr lvl="1"/>
            <a:r>
              <a:rPr lang="en-US" altLang="ja-JP" sz="2000" dirty="0" smtClean="0"/>
              <a:t>Sparse data dependencies are difficult to express</a:t>
            </a:r>
          </a:p>
          <a:p>
            <a:pPr lvl="1"/>
            <a:r>
              <a:rPr lang="en-US" altLang="ja-JP" sz="2000" dirty="0" smtClean="0"/>
              <a:t>Array sections express unnecessary </a:t>
            </a:r>
            <a:r>
              <a:rPr lang="en-US" altLang="ja-JP" sz="2000" dirty="0" err="1" smtClean="0"/>
              <a:t>denpendencies</a:t>
            </a:r>
            <a:endParaRPr lang="en-US" altLang="ja-JP" sz="2000" dirty="0" smtClean="0"/>
          </a:p>
          <a:p>
            <a:r>
              <a:rPr lang="en-US" altLang="ja-JP" sz="2400" b="1" dirty="0" smtClean="0"/>
              <a:t>Looking ahead</a:t>
            </a:r>
            <a:endParaRPr lang="en-US" altLang="ja-JP" sz="2400" b="1" dirty="0" smtClean="0"/>
          </a:p>
          <a:p>
            <a:pPr lvl="1"/>
            <a:r>
              <a:rPr lang="en-US" altLang="ja-JP" sz="1800" dirty="0" smtClean="0"/>
              <a:t>Ide</a:t>
            </a:r>
            <a:r>
              <a:rPr lang="en-US" altLang="ja-JP" sz="2000" dirty="0" smtClean="0"/>
              <a:t>ally</a:t>
            </a:r>
            <a:r>
              <a:rPr lang="en-US" altLang="ja-JP" sz="2000" dirty="0" smtClean="0"/>
              <a:t>, the runtime should cluster fine-grained tasks to optimize for locality</a:t>
            </a:r>
          </a:p>
          <a:p>
            <a:pPr lvl="1"/>
            <a:r>
              <a:rPr lang="en-US" altLang="ja-JP" sz="2000" dirty="0" smtClean="0"/>
              <a:t>Fine grained tasks imply high scheduling overhead which makes it very difficult</a:t>
            </a:r>
          </a:p>
          <a:p>
            <a:endParaRPr lang="en-US" altLang="ja-JP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/>
          <a:lstStyle/>
          <a:p>
            <a:r>
              <a:rPr lang="en-US" dirty="0" smtClean="0"/>
              <a:t>Parallelization Methods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1920875"/>
          </a:xfrm>
        </p:spPr>
        <p:txBody>
          <a:bodyPr/>
          <a:lstStyle/>
          <a:p>
            <a:r>
              <a:rPr lang="en-US" sz="2000" b="1" dirty="0" smtClean="0"/>
              <a:t>High parallel slackness</a:t>
            </a:r>
            <a:r>
              <a:rPr lang="en-US" sz="2000" dirty="0" smtClean="0"/>
              <a:t> (informally): Parallel work &gt;&gt; P (number of processors)</a:t>
            </a:r>
          </a:p>
          <a:p>
            <a:pPr lvl="1"/>
            <a:r>
              <a:rPr lang="en-US" sz="1800" dirty="0" smtClean="0"/>
              <a:t>Over </a:t>
            </a:r>
            <a:r>
              <a:rPr lang="en-US" sz="1800" dirty="0" smtClean="0"/>
              <a:t>decomposition</a:t>
            </a:r>
          </a:p>
          <a:p>
            <a:r>
              <a:rPr lang="en-US" sz="2000" b="1" dirty="0" smtClean="0"/>
              <a:t>Runtime costs</a:t>
            </a:r>
            <a:r>
              <a:rPr lang="en-US" sz="2000" dirty="0" smtClean="0"/>
              <a:t>: work unit management, dependency tracking, </a:t>
            </a:r>
            <a:r>
              <a:rPr lang="is-IS" sz="2000" dirty="0" smtClean="0"/>
              <a:t>…</a:t>
            </a:r>
            <a:endParaRPr lang="en-US" sz="2000" dirty="0" smtClean="0"/>
          </a:p>
          <a:p>
            <a:r>
              <a:rPr lang="en-US" sz="2000" b="1" dirty="0" smtClean="0"/>
              <a:t>Locality opportunity</a:t>
            </a:r>
            <a:r>
              <a:rPr lang="en-US" sz="2000" dirty="0" smtClean="0"/>
              <a:t>: amenable to locality optimizations</a:t>
            </a:r>
          </a:p>
          <a:p>
            <a:pPr lvl="1"/>
            <a:r>
              <a:rPr lang="en-US" sz="1800" dirty="0" smtClean="0"/>
              <a:t>Loop </a:t>
            </a:r>
            <a:r>
              <a:rPr lang="en-US" sz="1800" dirty="0" smtClean="0"/>
              <a:t>tiling; NUMA</a:t>
            </a:r>
            <a:r>
              <a:rPr lang="en-US" sz="1800" dirty="0" smtClean="0"/>
              <a:t>-</a:t>
            </a:r>
            <a:r>
              <a:rPr lang="en-US" sz="1800" dirty="0" smtClean="0"/>
              <a:t>awareness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8600" y="3252655"/>
            <a:ext cx="8763000" cy="2081345"/>
            <a:chOff x="207537" y="2033455"/>
            <a:chExt cx="8763000" cy="2462345"/>
          </a:xfrm>
        </p:grpSpPr>
        <p:sp>
          <p:nvSpPr>
            <p:cNvPr id="9" name="Rectangle 8"/>
            <p:cNvSpPr/>
            <p:nvPr/>
          </p:nvSpPr>
          <p:spPr>
            <a:xfrm>
              <a:off x="486937" y="2743200"/>
              <a:ext cx="8123663" cy="1752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457200" indent="-457200" algn="r">
                <a:buFont typeface="Arial"/>
                <a:buChar char="•"/>
                <a:tabLst>
                  <a:tab pos="7831138" algn="l"/>
                </a:tabLst>
              </a:pPr>
              <a:r>
                <a:rPr lang="en-US" sz="2800" dirty="0" smtClean="0"/>
                <a:t>Parallel Slackness</a:t>
              </a:r>
            </a:p>
            <a:p>
              <a:pPr marL="457200" indent="-457200" algn="r">
                <a:buFont typeface="Arial"/>
                <a:buChar char="•"/>
                <a:tabLst>
                  <a:tab pos="7831138" algn="l"/>
                </a:tabLst>
              </a:pPr>
              <a:r>
                <a:rPr lang="en-US" sz="2800" dirty="0" smtClean="0"/>
                <a:t>Runtime Costs</a:t>
              </a:r>
              <a:endParaRPr lang="en-US" sz="2800" dirty="0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486936" y="2743199"/>
              <a:ext cx="8124283" cy="1752600"/>
            </a:xfrm>
            <a:prstGeom prst="rt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marL="457200" indent="-457200">
                <a:buFont typeface="Arial"/>
                <a:buChar char="•"/>
                <a:tabLst>
                  <a:tab pos="173038" algn="l"/>
                </a:tabLst>
              </a:pPr>
              <a:r>
                <a:rPr lang="en-US" sz="2800" dirty="0" smtClean="0">
                  <a:solidFill>
                    <a:schemeClr val="bg1"/>
                  </a:solidFill>
                </a:rPr>
                <a:t>Data-Locality Opportunities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537" y="2033455"/>
              <a:ext cx="23621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Bulk-Synchronous </a:t>
              </a:r>
              <a:r>
                <a:rPr lang="en-US" sz="1600" dirty="0" smtClean="0"/>
                <a:t>Coarse-Grained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69737" y="2033455"/>
              <a:ext cx="2286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Bulk-Synchronous </a:t>
              </a:r>
              <a:r>
                <a:rPr lang="en-US" sz="1600" dirty="0" smtClean="0"/>
                <a:t>Fine-Grained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55737" y="2038627"/>
              <a:ext cx="2171699" cy="69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/>
                <a:t>Async</a:t>
              </a:r>
              <a:r>
                <a:rPr lang="en-US" sz="1600" b="1" dirty="0" smtClean="0"/>
                <a:t> Tasks</a:t>
              </a:r>
              <a:endParaRPr lang="en-US" sz="1600" b="1" dirty="0" smtClean="0"/>
            </a:p>
            <a:p>
              <a:pPr algn="ctr"/>
              <a:r>
                <a:rPr lang="en-US" sz="1600" dirty="0" smtClean="0"/>
                <a:t>Coarse-Grained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68274" y="2038627"/>
              <a:ext cx="2002263" cy="69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/>
                <a:t>Async</a:t>
              </a:r>
              <a:r>
                <a:rPr lang="en-US" sz="1600" b="1" dirty="0" smtClean="0"/>
                <a:t> Tasks</a:t>
              </a:r>
              <a:endParaRPr lang="en-US" sz="1600" b="1" dirty="0" smtClean="0"/>
            </a:p>
            <a:p>
              <a:pPr algn="ctr"/>
              <a:r>
                <a:rPr lang="en-US" sz="1600" dirty="0" smtClean="0"/>
                <a:t>Fine-Grained</a:t>
              </a:r>
              <a:endParaRPr lang="en-US" sz="16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341137" y="2286001"/>
              <a:ext cx="228599" cy="1524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703338" y="2286001"/>
              <a:ext cx="228599" cy="1524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896100" y="2286000"/>
              <a:ext cx="228599" cy="1524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514600" y="2849562"/>
            <a:ext cx="4113875" cy="427038"/>
          </a:xfrm>
          <a:prstGeom prst="rect">
            <a:avLst/>
          </a:prstGeom>
          <a:solidFill>
            <a:schemeClr val="accent1">
              <a:alpha val="23000"/>
            </a:schemeClr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Char char="§"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Overly simplified classification (naïve)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5638800"/>
            <a:ext cx="6858000" cy="76200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Goal</a:t>
            </a:r>
            <a:r>
              <a:rPr lang="en-US" dirty="0" smtClean="0">
                <a:solidFill>
                  <a:srgbClr val="000000"/>
                </a:solidFill>
              </a:rPr>
              <a:t>: Characterize parallelization methods for dynamic irregular methods using </a:t>
            </a:r>
            <a:r>
              <a:rPr lang="en-US" b="1" dirty="0" smtClean="0">
                <a:solidFill>
                  <a:srgbClr val="000000"/>
                </a:solidFill>
              </a:rPr>
              <a:t>FMM</a:t>
            </a:r>
            <a:r>
              <a:rPr lang="en-US" dirty="0" smtClean="0">
                <a:solidFill>
                  <a:srgbClr val="000000"/>
                </a:solidFill>
              </a:rPr>
              <a:t> as use-case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</a:t>
            </a:r>
            <a:r>
              <a:rPr lang="en-US" dirty="0" err="1" smtClean="0"/>
              <a:t>Multipole</a:t>
            </a:r>
            <a:r>
              <a:rPr lang="en-US" dirty="0" smtClean="0"/>
              <a:t> Methods (FMM)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88" y="1092821"/>
            <a:ext cx="3933812" cy="2564780"/>
          </a:xfrm>
        </p:spPr>
        <p:txBody>
          <a:bodyPr/>
          <a:lstStyle/>
          <a:p>
            <a:r>
              <a:rPr lang="en-US" sz="2000" dirty="0" smtClean="0"/>
              <a:t>Solve N-Body problems</a:t>
            </a:r>
          </a:p>
          <a:p>
            <a:r>
              <a:rPr lang="en-US" sz="2000" dirty="0" smtClean="0"/>
              <a:t>O(N) complexity</a:t>
            </a:r>
          </a:p>
          <a:p>
            <a:r>
              <a:rPr lang="en-US" sz="2000" dirty="0" smtClean="0"/>
              <a:t>Dynamic irregular method</a:t>
            </a:r>
          </a:p>
          <a:p>
            <a:r>
              <a:rPr lang="en-US" sz="2000" dirty="0" smtClean="0"/>
              <a:t>Applications in several domains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0034" y="4214818"/>
            <a:ext cx="4301644" cy="2071702"/>
            <a:chOff x="500034" y="4214818"/>
            <a:chExt cx="4301644" cy="2071702"/>
          </a:xfrm>
        </p:grpSpPr>
        <p:pic>
          <p:nvPicPr>
            <p:cNvPr id="6" name="Picture 5" descr="fluid_dynamic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0298" y="4214818"/>
              <a:ext cx="2301380" cy="2071702"/>
            </a:xfrm>
            <a:prstGeom prst="rect">
              <a:avLst/>
            </a:prstGeom>
          </p:spPr>
        </p:pic>
        <p:sp>
          <p:nvSpPr>
            <p:cNvPr id="7" name="テキスト ボックス 447"/>
            <p:cNvSpPr txBox="1"/>
            <p:nvPr/>
          </p:nvSpPr>
          <p:spPr>
            <a:xfrm>
              <a:off x="500034" y="4929198"/>
              <a:ext cx="174287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Fluid Dynamics</a:t>
              </a:r>
              <a:r>
                <a:rPr lang="en-US" altLang="ja-JP" sz="1200" b="1" dirty="0" smtClean="0">
                  <a:solidFill>
                    <a:srgbClr val="1F497D"/>
                  </a:solidFill>
                  <a:latin typeface="Calibri" pitchFamily="34" charset="0"/>
                </a:rPr>
                <a:t>: </a:t>
              </a:r>
              <a:r>
                <a:rPr lang="en-US" altLang="ja-JP" sz="1200" dirty="0" err="1" smtClean="0">
                  <a:solidFill>
                    <a:srgbClr val="1F497D"/>
                  </a:solidFill>
                  <a:latin typeface="Calibri" pitchFamily="34" charset="0"/>
                </a:rPr>
                <a:t>Petascale</a:t>
              </a:r>
              <a:r>
                <a:rPr lang="en-US" altLang="ja-JP" sz="1200" dirty="0" smtClean="0">
                  <a:solidFill>
                    <a:srgbClr val="1F497D"/>
                  </a:solidFill>
                  <a:latin typeface="Calibri" pitchFamily="34" charset="0"/>
                </a:rPr>
                <a:t> turbulence simulation using a highly parallel fast </a:t>
              </a:r>
              <a:r>
                <a:rPr lang="en-US" altLang="ja-JP" sz="1200" dirty="0" err="1" smtClean="0">
                  <a:solidFill>
                    <a:srgbClr val="1F497D"/>
                  </a:solidFill>
                  <a:latin typeface="Calibri" pitchFamily="34" charset="0"/>
                </a:rPr>
                <a:t>multipole</a:t>
              </a:r>
              <a:r>
                <a:rPr lang="en-US" altLang="ja-JP" sz="1200" dirty="0" smtClean="0">
                  <a:solidFill>
                    <a:srgbClr val="1F497D"/>
                  </a:solidFill>
                  <a:latin typeface="Calibri" pitchFamily="34" charset="0"/>
                </a:rPr>
                <a:t> method on GPUs (2012)</a:t>
              </a:r>
              <a:endParaRPr kumimoji="0" lang="ja-JP" altLang="en-US" sz="1200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0588" y="2362200"/>
            <a:ext cx="4408669" cy="2143140"/>
            <a:chOff x="6981639" y="1428736"/>
            <a:chExt cx="4408669" cy="2143140"/>
          </a:xfrm>
        </p:grpSpPr>
        <p:pic>
          <p:nvPicPr>
            <p:cNvPr id="9" name="Picture 8" descr="electrodynami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1639" y="1428736"/>
              <a:ext cx="2162361" cy="2143140"/>
            </a:xfrm>
            <a:prstGeom prst="rect">
              <a:avLst/>
            </a:prstGeom>
          </p:spPr>
        </p:pic>
        <p:sp>
          <p:nvSpPr>
            <p:cNvPr id="10" name="テキスト ボックス 447"/>
            <p:cNvSpPr txBox="1"/>
            <p:nvPr/>
          </p:nvSpPr>
          <p:spPr>
            <a:xfrm>
              <a:off x="9175730" y="1962136"/>
              <a:ext cx="221457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Electro-Dynamics</a:t>
              </a:r>
              <a:r>
                <a:rPr lang="en-US" altLang="ja-JP" sz="1200" b="1" dirty="0" smtClean="0">
                  <a:solidFill>
                    <a:srgbClr val="1F497D"/>
                  </a:solidFill>
                  <a:latin typeface="Calibri" pitchFamily="34" charset="0"/>
                </a:rPr>
                <a:t>: </a:t>
              </a:r>
              <a:r>
                <a:rPr lang="en-US" altLang="ja-JP" sz="1200" dirty="0" smtClean="0">
                  <a:solidFill>
                    <a:srgbClr val="1F497D"/>
                  </a:solidFill>
                  <a:latin typeface="Calibri" pitchFamily="34" charset="0"/>
                </a:rPr>
                <a:t>Multi-Level Fast </a:t>
              </a:r>
              <a:r>
                <a:rPr lang="en-US" altLang="ja-JP" sz="1200" dirty="0" err="1" smtClean="0">
                  <a:solidFill>
                    <a:srgbClr val="1F497D"/>
                  </a:solidFill>
                  <a:latin typeface="Calibri" pitchFamily="34" charset="0"/>
                </a:rPr>
                <a:t>Multipole</a:t>
              </a:r>
              <a:r>
                <a:rPr lang="en-US" altLang="ja-JP" sz="1200" dirty="0" smtClean="0">
                  <a:solidFill>
                    <a:srgbClr val="1F497D"/>
                  </a:solidFill>
                  <a:latin typeface="Calibri" pitchFamily="34" charset="0"/>
                </a:rPr>
                <a:t> BEM for 3-D </a:t>
              </a:r>
              <a:r>
                <a:rPr lang="en-US" altLang="ja-JP" sz="1200" dirty="0" err="1" smtClean="0">
                  <a:solidFill>
                    <a:srgbClr val="1F497D"/>
                  </a:solidFill>
                  <a:latin typeface="Calibri" pitchFamily="34" charset="0"/>
                </a:rPr>
                <a:t>Elastodynamics</a:t>
              </a:r>
              <a:r>
                <a:rPr lang="en-US" altLang="ja-JP" sz="1200" dirty="0" smtClean="0">
                  <a:solidFill>
                    <a:srgbClr val="1F497D"/>
                  </a:solidFill>
                  <a:latin typeface="Calibri" pitchFamily="34" charset="0"/>
                </a:rPr>
                <a:t>, Computer Methods in Applied Mechanics and Engineering 197 (2008)</a:t>
              </a:r>
              <a:endParaRPr kumimoji="0" lang="ja-JP" altLang="en-US" sz="1200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7800" y="4267200"/>
            <a:ext cx="3786182" cy="2242788"/>
            <a:chOff x="5357818" y="3786190"/>
            <a:chExt cx="3786182" cy="2242788"/>
          </a:xfrm>
        </p:grpSpPr>
        <p:pic>
          <p:nvPicPr>
            <p:cNvPr id="12" name="Picture 11" descr="blood_flo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0892" y="3786190"/>
              <a:ext cx="2143108" cy="2242788"/>
            </a:xfrm>
            <a:prstGeom prst="rect">
              <a:avLst/>
            </a:prstGeom>
          </p:spPr>
        </p:pic>
        <p:sp>
          <p:nvSpPr>
            <p:cNvPr id="13" name="テキスト ボックス 447"/>
            <p:cNvSpPr txBox="1"/>
            <p:nvPr/>
          </p:nvSpPr>
          <p:spPr>
            <a:xfrm>
              <a:off x="5357818" y="4143380"/>
              <a:ext cx="152856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Blood-Flow</a:t>
              </a:r>
              <a:r>
                <a:rPr lang="en-US" altLang="ja-JP" sz="1200" b="1" dirty="0" smtClean="0">
                  <a:solidFill>
                    <a:srgbClr val="1F497D"/>
                  </a:solidFill>
                  <a:latin typeface="Calibri" pitchFamily="34" charset="0"/>
                </a:rPr>
                <a:t>: </a:t>
              </a:r>
              <a:r>
                <a:rPr lang="en-US" altLang="ja-JP" sz="1200" dirty="0" err="1" smtClean="0">
                  <a:solidFill>
                    <a:srgbClr val="1F497D"/>
                  </a:solidFill>
                  <a:latin typeface="Calibri" pitchFamily="34" charset="0"/>
                </a:rPr>
                <a:t>Petascale</a:t>
              </a:r>
              <a:r>
                <a:rPr lang="en-US" altLang="ja-JP" sz="1200" dirty="0" smtClean="0">
                  <a:solidFill>
                    <a:srgbClr val="1F497D"/>
                  </a:solidFill>
                  <a:latin typeface="Calibri" pitchFamily="34" charset="0"/>
                </a:rPr>
                <a:t> direct numerical simulation of blood flow on 200k cores and heterogeneous architectures, SC 2010</a:t>
              </a:r>
              <a:endParaRPr kumimoji="0" lang="ja-JP" altLang="en-US" sz="1200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57800" y="667539"/>
            <a:ext cx="3533788" cy="1643074"/>
            <a:chOff x="-785834" y="2319334"/>
            <a:chExt cx="3533788" cy="1643074"/>
          </a:xfrm>
        </p:grpSpPr>
        <p:sp>
          <p:nvSpPr>
            <p:cNvPr id="15" name="Oval 14"/>
            <p:cNvSpPr/>
            <p:nvPr/>
          </p:nvSpPr>
          <p:spPr>
            <a:xfrm>
              <a:off x="1319194" y="231933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33574" y="239077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76384" y="381953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605078" y="239077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28794" y="292893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90566" y="296227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62202" y="367665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33442" y="353378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62202" y="310515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462070" y="324802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endCxn id="18" idx="3"/>
            </p:cNvCxnSpPr>
            <p:nvPr/>
          </p:nvCxnSpPr>
          <p:spPr>
            <a:xfrm flipV="1">
              <a:off x="2033574" y="2512724"/>
              <a:ext cx="592428" cy="449552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9" idx="3"/>
            </p:cNvCxnSpPr>
            <p:nvPr/>
          </p:nvCxnSpPr>
          <p:spPr>
            <a:xfrm flipV="1">
              <a:off x="1604946" y="3050886"/>
              <a:ext cx="344772" cy="218066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5"/>
              <a:endCxn id="19" idx="1"/>
            </p:cNvCxnSpPr>
            <p:nvPr/>
          </p:nvCxnSpPr>
          <p:spPr>
            <a:xfrm rot="16200000" flipH="1">
              <a:off x="1441146" y="2441286"/>
              <a:ext cx="508572" cy="508572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" idx="1"/>
              <a:endCxn id="19" idx="6"/>
            </p:cNvCxnSpPr>
            <p:nvPr/>
          </p:nvCxnSpPr>
          <p:spPr>
            <a:xfrm rot="16200000" flipV="1">
              <a:off x="1928794" y="3143248"/>
              <a:ext cx="697208" cy="411456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447"/>
            <p:cNvSpPr txBox="1"/>
            <p:nvPr/>
          </p:nvSpPr>
          <p:spPr>
            <a:xfrm>
              <a:off x="-785834" y="2846483"/>
              <a:ext cx="1528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N-Body Problem</a:t>
              </a:r>
            </a:p>
            <a:p>
              <a:pPr algn="ctr"/>
              <a:r>
                <a:rPr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O(N</a:t>
              </a:r>
              <a:r>
                <a:rPr lang="en-US" altLang="ja-JP" sz="1400" b="1" baseline="30000" dirty="0" smtClean="0">
                  <a:solidFill>
                    <a:srgbClr val="1F497D"/>
                  </a:solidFill>
                  <a:latin typeface="Calibri" pitchFamily="34" charset="0"/>
                </a:rPr>
                <a:t>2</a:t>
              </a:r>
              <a:r>
                <a:rPr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) interactions</a:t>
              </a:r>
              <a:endParaRPr kumimoji="0" lang="ja-JP" altLang="en-US" sz="1400" b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</p:grpSp>
      <p:sp>
        <p:nvSpPr>
          <p:cNvPr id="30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118685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Kernel-Independent FMM: </a:t>
            </a:r>
            <a:r>
              <a:rPr lang="en-US" dirty="0"/>
              <a:t>Domain </a:t>
            </a:r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FMM-bodi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24384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FMM-doma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34" y="1066800"/>
            <a:ext cx="2438400" cy="2438400"/>
          </a:xfrm>
          <a:prstGeom prst="rect">
            <a:avLst/>
          </a:prstGeom>
        </p:spPr>
      </p:pic>
      <p:pic>
        <p:nvPicPr>
          <p:cNvPr id="7" name="Picture 6" descr="FMM-tree-box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0786" y="2975365"/>
            <a:ext cx="2899930" cy="4100321"/>
          </a:xfrm>
          <a:prstGeom prst="rect">
            <a:avLst/>
          </a:prstGeom>
        </p:spPr>
      </p:pic>
      <p:pic>
        <p:nvPicPr>
          <p:cNvPr id="8" name="Picture 7" descr="FMM-box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2438400" cy="2438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62400" y="1828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962400" y="3657600"/>
            <a:ext cx="762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7522" y="1217048"/>
            <a:ext cx="234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Refined mesh</a:t>
            </a:r>
          </a:p>
          <a:p>
            <a:r>
              <a:rPr lang="en-US" sz="1800" b="1" i="1" dirty="0" smtClean="0"/>
              <a:t>&lt;= q </a:t>
            </a:r>
            <a:r>
              <a:rPr lang="en-US" sz="1800" dirty="0" smtClean="0"/>
              <a:t>bodies per box</a:t>
            </a:r>
            <a:endParaRPr lang="en-US" sz="1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2858869"/>
            <a:ext cx="234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Building interaction lists, U, V, X, and W </a:t>
            </a:r>
            <a:endParaRPr lang="en-US" sz="1800" b="1" i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192118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Kernel-Independent FMM: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FMM-tree-box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394" y="75435"/>
            <a:ext cx="2899930" cy="410032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99771"/>
              </p:ext>
            </p:extLst>
          </p:nvPr>
        </p:nvGraphicFramePr>
        <p:xfrm>
          <a:off x="1523999" y="3886200"/>
          <a:ext cx="7264555" cy="16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570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</a:tblGrid>
              <a:tr h="1524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Double Brace 12"/>
          <p:cNvSpPr/>
          <p:nvPr/>
        </p:nvSpPr>
        <p:spPr>
          <a:xfrm>
            <a:off x="4648200" y="4076700"/>
            <a:ext cx="1676400" cy="762000"/>
          </a:xfrm>
          <a:prstGeom prst="brace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1200" b="1" dirty="0" smtClean="0">
                <a:solidFill>
                  <a:srgbClr val="008000"/>
                </a:solidFill>
              </a:rPr>
              <a:t>U: 6,22,24,</a:t>
            </a:r>
            <a:r>
              <a:rPr lang="is-IS" sz="1200" b="1" dirty="0" smtClean="0">
                <a:solidFill>
                  <a:srgbClr val="008000"/>
                </a:solidFill>
              </a:rPr>
              <a:t>…</a:t>
            </a:r>
            <a:endParaRPr lang="en-US" sz="1200" b="1" dirty="0">
              <a:solidFill>
                <a:srgbClr val="008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200" b="1" dirty="0" smtClean="0">
                <a:solidFill>
                  <a:schemeClr val="tx2"/>
                </a:solidFill>
              </a:rPr>
              <a:t>V:  21,23,</a:t>
            </a:r>
            <a:r>
              <a:rPr lang="is-IS" sz="1200" b="1" dirty="0" smtClean="0">
                <a:solidFill>
                  <a:schemeClr val="tx2"/>
                </a:solidFill>
              </a:rPr>
              <a:t>…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200" b="1" dirty="0" smtClean="0">
                <a:solidFill>
                  <a:srgbClr val="800080"/>
                </a:solidFill>
              </a:rPr>
              <a:t>X:  12,18,</a:t>
            </a:r>
            <a:r>
              <a:rPr lang="is-IS" sz="1200" b="1" dirty="0" smtClean="0">
                <a:solidFill>
                  <a:srgbClr val="800080"/>
                </a:solidFill>
              </a:rPr>
              <a:t>…</a:t>
            </a:r>
            <a:endParaRPr lang="en-US" sz="1200" b="1" dirty="0" smtClean="0">
              <a:solidFill>
                <a:srgbClr val="8000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200" b="1" dirty="0" smtClean="0">
                <a:solidFill>
                  <a:srgbClr val="000090"/>
                </a:solidFill>
              </a:rPr>
              <a:t>W: 43,44,</a:t>
            </a:r>
            <a:r>
              <a:rPr lang="is-IS" sz="1200" b="1" dirty="0" smtClean="0">
                <a:solidFill>
                  <a:srgbClr val="000090"/>
                </a:solidFill>
              </a:rPr>
              <a:t>…</a:t>
            </a: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4267200" y="4076700"/>
            <a:ext cx="228600" cy="304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72212"/>
              </p:ext>
            </p:extLst>
          </p:nvPr>
        </p:nvGraphicFramePr>
        <p:xfrm>
          <a:off x="1725545" y="5257800"/>
          <a:ext cx="7264555" cy="16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570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</a:tblGrid>
              <a:tr h="1524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" y="3276600"/>
            <a:ext cx="154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90"/>
                </a:solidFill>
              </a:rPr>
              <a:t>1) Meta Data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4607867"/>
            <a:ext cx="263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90"/>
                </a:solidFill>
              </a:rPr>
              <a:t>2) Computational Data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66875"/>
            <a:ext cx="1553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Interaction lists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7577" y="5147846"/>
            <a:ext cx="1332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 bodies</a:t>
            </a:r>
            <a:endParaRPr lang="en-US" sz="1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8444"/>
              </p:ext>
            </p:extLst>
          </p:nvPr>
        </p:nvGraphicFramePr>
        <p:xfrm>
          <a:off x="1727045" y="5520154"/>
          <a:ext cx="7264555" cy="16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570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</a:tblGrid>
              <a:tr h="1524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9077" y="5410200"/>
            <a:ext cx="126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bodies</a:t>
            </a:r>
            <a:endParaRPr lang="en-US" sz="14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53660"/>
              </p:ext>
            </p:extLst>
          </p:nvPr>
        </p:nvGraphicFramePr>
        <p:xfrm>
          <a:off x="1725545" y="5748754"/>
          <a:ext cx="7264555" cy="16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570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</a:tblGrid>
              <a:tr h="1524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577" y="5638800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Equivalent Density</a:t>
            </a:r>
            <a:endParaRPr lang="en-US" sz="14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26683"/>
              </p:ext>
            </p:extLst>
          </p:nvPr>
        </p:nvGraphicFramePr>
        <p:xfrm>
          <a:off x="1727045" y="5977354"/>
          <a:ext cx="7264555" cy="16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570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  <a:gridCol w="131621"/>
              </a:tblGrid>
              <a:tr h="1524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9077" y="5867400"/>
            <a:ext cx="133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 surface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944026" y="6002486"/>
            <a:ext cx="83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…....</a:t>
            </a:r>
            <a:endParaRPr lang="en-US" dirty="0"/>
          </a:p>
        </p:txBody>
      </p:sp>
      <p:sp>
        <p:nvSpPr>
          <p:cNvPr id="28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0573"/>
              </p:ext>
            </p:extLst>
          </p:nvPr>
        </p:nvGraphicFramePr>
        <p:xfrm>
          <a:off x="4191000" y="1981200"/>
          <a:ext cx="4631519" cy="16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100109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  <a:gridCol w="83915"/>
              </a:tblGrid>
              <a:tr h="1524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61569" y="1524000"/>
            <a:ext cx="41490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1D breadth-first representation of the tree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>
            <a:off x="2209800" y="914400"/>
            <a:ext cx="1981200" cy="1066799"/>
          </a:xfrm>
          <a:prstGeom prst="bentConnector3">
            <a:avLst>
              <a:gd name="adj1" fmla="val 1004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9600" y="1143000"/>
            <a:ext cx="3276600" cy="24900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40" idx="3"/>
            <a:endCxn id="44" idx="0"/>
          </p:cNvCxnSpPr>
          <p:nvPr/>
        </p:nvCxnSpPr>
        <p:spPr>
          <a:xfrm>
            <a:off x="3886200" y="1267503"/>
            <a:ext cx="552450" cy="7136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67200" y="1981199"/>
            <a:ext cx="342900" cy="160021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5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f-f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427" y="1216450"/>
            <a:ext cx="2863375" cy="4180528"/>
          </a:xfrm>
          <a:prstGeom prst="rect">
            <a:avLst/>
          </a:prstGeom>
        </p:spPr>
      </p:pic>
      <p:sp>
        <p:nvSpPr>
          <p:cNvPr id="11" name="テキスト ボックス 447"/>
          <p:cNvSpPr txBox="1"/>
          <p:nvPr/>
        </p:nvSpPr>
        <p:spPr>
          <a:xfrm>
            <a:off x="491483" y="573553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1F497D"/>
                </a:solidFill>
                <a:latin typeface="Calibri" pitchFamily="34" charset="0"/>
              </a:rPr>
              <a:t>Far-field computation fine</a:t>
            </a:r>
            <a:r>
              <a:rPr lang="en-US" altLang="ja-JP" sz="2000" b="1" dirty="0" smtClean="0">
                <a:solidFill>
                  <a:srgbClr val="1F497D"/>
                </a:solidFill>
                <a:latin typeface="Calibri" pitchFamily="34" charset="0"/>
              </a:rPr>
              <a:t>-grained task graph</a:t>
            </a:r>
            <a:endParaRPr kumimoji="0" lang="ja-JP" altLang="en-US" sz="20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2" name="テキスト ボックス 447"/>
          <p:cNvSpPr txBox="1"/>
          <p:nvPr/>
        </p:nvSpPr>
        <p:spPr>
          <a:xfrm>
            <a:off x="4794973" y="573553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1F497D"/>
                </a:solidFill>
                <a:latin typeface="Calibri" pitchFamily="34" charset="0"/>
              </a:rPr>
              <a:t>Relative data structures</a:t>
            </a:r>
            <a:endParaRPr kumimoji="0" lang="ja-JP" altLang="en-US" sz="20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43125"/>
              </p:ext>
            </p:extLst>
          </p:nvPr>
        </p:nvGraphicFramePr>
        <p:xfrm>
          <a:off x="4186200" y="1396450"/>
          <a:ext cx="4500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24465"/>
              </p:ext>
            </p:extLst>
          </p:nvPr>
        </p:nvGraphicFramePr>
        <p:xfrm>
          <a:off x="4186200" y="2539458"/>
          <a:ext cx="4500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74230"/>
              </p:ext>
            </p:extLst>
          </p:nvPr>
        </p:nvGraphicFramePr>
        <p:xfrm>
          <a:off x="4186200" y="3740254"/>
          <a:ext cx="4500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82933"/>
              </p:ext>
            </p:extLst>
          </p:nvPr>
        </p:nvGraphicFramePr>
        <p:xfrm>
          <a:off x="4186200" y="5039788"/>
          <a:ext cx="4500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060"/>
                <a:gridCol w="450060"/>
                <a:gridCol w="450060"/>
                <a:gridCol w="450060"/>
                <a:gridCol w="450060"/>
                <a:gridCol w="450060"/>
                <a:gridCol w="450060"/>
                <a:gridCol w="208280"/>
                <a:gridCol w="691840"/>
                <a:gridCol w="4500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829142" y="1039260"/>
            <a:ext cx="2928958" cy="4696272"/>
            <a:chOff x="4786314" y="1428736"/>
            <a:chExt cx="2928958" cy="4696272"/>
          </a:xfrm>
        </p:grpSpPr>
        <p:sp>
          <p:nvSpPr>
            <p:cNvPr id="17" name="テキスト ボックス 447"/>
            <p:cNvSpPr txBox="1"/>
            <p:nvPr/>
          </p:nvSpPr>
          <p:spPr>
            <a:xfrm>
              <a:off x="5214942" y="1428736"/>
              <a:ext cx="242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smtClean="0">
                  <a:solidFill>
                    <a:schemeClr val="tx2"/>
                  </a:solidFill>
                  <a:latin typeface="Calibri" pitchFamily="34" charset="0"/>
                </a:rPr>
                <a:t>Source Nodes</a:t>
              </a:r>
              <a:endParaRPr kumimoji="0" lang="ja-JP" altLang="en-US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8" name="テキスト ボックス 447"/>
            <p:cNvSpPr txBox="1"/>
            <p:nvPr/>
          </p:nvSpPr>
          <p:spPr>
            <a:xfrm>
              <a:off x="5226459" y="2590380"/>
              <a:ext cx="242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smtClean="0">
                  <a:solidFill>
                    <a:schemeClr val="tx2"/>
                  </a:solidFill>
                  <a:latin typeface="Calibri" pitchFamily="34" charset="0"/>
                </a:rPr>
                <a:t>Source Upward Equivalent</a:t>
              </a:r>
              <a:endParaRPr kumimoji="0" lang="ja-JP" altLang="en-US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9" name="テキスト ボックス 447"/>
            <p:cNvSpPr txBox="1"/>
            <p:nvPr/>
          </p:nvSpPr>
          <p:spPr>
            <a:xfrm>
              <a:off x="5214942" y="4572008"/>
              <a:ext cx="242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smtClean="0">
                  <a:solidFill>
                    <a:schemeClr val="tx2"/>
                  </a:solidFill>
                  <a:latin typeface="Calibri" pitchFamily="34" charset="0"/>
                </a:rPr>
                <a:t>Target Downward Check</a:t>
              </a:r>
              <a:endParaRPr kumimoji="0" lang="ja-JP" altLang="en-US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0" name="テキスト ボックス 447"/>
            <p:cNvSpPr txBox="1"/>
            <p:nvPr/>
          </p:nvSpPr>
          <p:spPr>
            <a:xfrm>
              <a:off x="5286380" y="5786454"/>
              <a:ext cx="242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ja-JP" sz="1600" b="1" dirty="0" smtClean="0">
                  <a:solidFill>
                    <a:schemeClr val="tx2"/>
                  </a:solidFill>
                  <a:latin typeface="Calibri" pitchFamily="34" charset="0"/>
                </a:rPr>
                <a:t>Target Nodes</a:t>
              </a:r>
              <a:endParaRPr kumimoji="0" lang="ja-JP" altLang="en-US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H="1">
              <a:off x="4679157" y="3464719"/>
              <a:ext cx="714380" cy="50006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4679157" y="3464719"/>
              <a:ext cx="714380" cy="50006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715008" y="3357562"/>
              <a:ext cx="857256" cy="71438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715008" y="3357562"/>
              <a:ext cx="1357322" cy="71438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6036479" y="3536157"/>
              <a:ext cx="714380" cy="35719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215074" y="3357562"/>
              <a:ext cx="857256" cy="71438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 flipV="1">
              <a:off x="5715008" y="3357562"/>
              <a:ext cx="857256" cy="71438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5965041" y="3536157"/>
              <a:ext cx="785818" cy="42862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V="1">
              <a:off x="6143636" y="3286124"/>
              <a:ext cx="928694" cy="85725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0800000" flipV="1">
              <a:off x="5715008" y="3286124"/>
              <a:ext cx="1357322" cy="78581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KI-FMM Computational Patterns (1/2)</a:t>
            </a:r>
            <a:endParaRPr 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10000" y="2200904"/>
            <a:ext cx="5105400" cy="2319762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</a:t>
            </a:r>
            <a:r>
              <a:rPr lang="en-US" b="1" dirty="0" smtClean="0">
                <a:solidFill>
                  <a:schemeClr val="accent6"/>
                </a:solidFill>
              </a:rPr>
              <a:t>DAG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16489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vlist_src_trg_elli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658" y="2968824"/>
            <a:ext cx="3217742" cy="2971800"/>
          </a:xfrm>
          <a:prstGeom prst="rect">
            <a:avLst/>
          </a:prstGeom>
        </p:spPr>
      </p:pic>
      <p:pic>
        <p:nvPicPr>
          <p:cNvPr id="10" name="Picture 9" descr="ell_cub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7431" r="9462" b="2342"/>
          <a:stretch/>
        </p:blipFill>
        <p:spPr>
          <a:xfrm>
            <a:off x="5755192" y="228600"/>
            <a:ext cx="2985173" cy="2362200"/>
          </a:xfrm>
          <a:prstGeom prst="rect">
            <a:avLst/>
          </a:prstGeom>
        </p:spPr>
      </p:pic>
      <p:sp>
        <p:nvSpPr>
          <p:cNvPr id="11" name="テキスト ボックス 447"/>
          <p:cNvSpPr txBox="1"/>
          <p:nvPr/>
        </p:nvSpPr>
        <p:spPr>
          <a:xfrm>
            <a:off x="5491138" y="249549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1F497D"/>
                </a:solidFill>
                <a:latin typeface="Calibri" pitchFamily="34" charset="0"/>
              </a:rPr>
              <a:t>Elliptical body distribution</a:t>
            </a:r>
            <a:endParaRPr kumimoji="0" lang="ja-JP" altLang="en-US" sz="20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2" name="テキスト ボックス 447"/>
          <p:cNvSpPr txBox="1"/>
          <p:nvPr/>
        </p:nvSpPr>
        <p:spPr>
          <a:xfrm>
            <a:off x="5643538" y="584531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1F497D"/>
                </a:solidFill>
                <a:latin typeface="Calibri" pitchFamily="34" charset="0"/>
              </a:rPr>
              <a:t>V-List computational pattern adjacency matrix</a:t>
            </a:r>
            <a:endParaRPr kumimoji="0" lang="ja-JP" altLang="en-US" sz="20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162800" y="2971800"/>
            <a:ext cx="3048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1F497D"/>
                </a:solidFill>
                <a:latin typeface="Trebuchet MS"/>
                <a:ea typeface="ＭＳ Ｐゴシック" pitchFamily="-112" charset="-128"/>
                <a:cs typeface="Trebuchet M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r>
              <a:rPr lang="en-US" dirty="0" smtClean="0"/>
              <a:t>KI-FMM Computational Patterns (2/2)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8" idx="3"/>
          </p:cNvCxnSpPr>
          <p:nvPr/>
        </p:nvCxnSpPr>
        <p:spPr>
          <a:xfrm>
            <a:off x="5334000" y="5355229"/>
            <a:ext cx="838200" cy="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" y="4724400"/>
            <a:ext cx="5105400" cy="1261658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Each point is a </a:t>
            </a:r>
            <a:r>
              <a:rPr lang="en-US" dirty="0" err="1" smtClean="0">
                <a:solidFill>
                  <a:srgbClr val="1F497D"/>
                </a:solidFill>
              </a:rPr>
              <a:t>pointwise</a:t>
            </a:r>
            <a:r>
              <a:rPr lang="en-US" dirty="0" smtClean="0">
                <a:solidFill>
                  <a:srgbClr val="1F497D"/>
                </a:solidFill>
              </a:rPr>
              <a:t> product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Loads 96KB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Does 16K DP floating point ops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011829"/>
            <a:ext cx="5029200" cy="3255371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Most fine-grained tasks operate on single (</a:t>
            </a:r>
            <a:r>
              <a:rPr lang="en-US" altLang="ja-JP" sz="2400" dirty="0" err="1" smtClean="0"/>
              <a:t>src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trg</a:t>
            </a:r>
            <a:r>
              <a:rPr lang="en-US" altLang="ja-JP" sz="2400" dirty="0" smtClean="0"/>
              <a:t>) pair of boxes</a:t>
            </a:r>
          </a:p>
          <a:p>
            <a:r>
              <a:rPr lang="en-US" altLang="ja-JP" sz="2400" dirty="0" smtClean="0"/>
              <a:t>Various types of computation</a:t>
            </a:r>
          </a:p>
          <a:p>
            <a:pPr lvl="1"/>
            <a:r>
              <a:rPr lang="en-US" altLang="ja-JP" sz="2200" dirty="0" smtClean="0"/>
              <a:t>Pairwise interactions (U-list, upward, </a:t>
            </a:r>
            <a:r>
              <a:rPr lang="is-IS" altLang="ja-JP" sz="2200" dirty="0" smtClean="0"/>
              <a:t>…)</a:t>
            </a:r>
          </a:p>
          <a:p>
            <a:pPr lvl="1"/>
            <a:r>
              <a:rPr lang="en-US" altLang="ja-JP" sz="2200" dirty="0" smtClean="0"/>
              <a:t>DGEMMs (upward, downward)</a:t>
            </a:r>
          </a:p>
          <a:p>
            <a:pPr lvl="1"/>
            <a:r>
              <a:rPr lang="en-US" altLang="ja-JP" sz="2200" dirty="0" smtClean="0"/>
              <a:t>FFTs (V-list)</a:t>
            </a:r>
          </a:p>
          <a:p>
            <a:pPr lvl="1"/>
            <a:r>
              <a:rPr lang="en-US" altLang="ja-JP" sz="2200" dirty="0" err="1" smtClean="0"/>
              <a:t>Pointwise</a:t>
            </a:r>
            <a:r>
              <a:rPr lang="en-US" altLang="ja-JP" sz="2200" dirty="0" smtClean="0"/>
              <a:t> products (V-list)</a:t>
            </a:r>
            <a:endParaRPr lang="en-US" altLang="ja-JP" sz="2200" dirty="0" smtClean="0"/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111228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f-f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8225" y="887204"/>
            <a:ext cx="2863375" cy="4180528"/>
          </a:xfrm>
          <a:prstGeom prst="rect">
            <a:avLst/>
          </a:prstGeom>
        </p:spPr>
      </p:pic>
      <p:sp>
        <p:nvSpPr>
          <p:cNvPr id="9" name="テキスト ボックス 447"/>
          <p:cNvSpPr txBox="1"/>
          <p:nvPr/>
        </p:nvSpPr>
        <p:spPr>
          <a:xfrm>
            <a:off x="1219200" y="5162766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Bulk</a:t>
            </a:r>
            <a:r>
              <a:rPr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-Synchronous [1] 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0" name="テキスト ボックス 447"/>
          <p:cNvSpPr txBox="1"/>
          <p:nvPr/>
        </p:nvSpPr>
        <p:spPr>
          <a:xfrm>
            <a:off x="6324600" y="516276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smtClean="0">
                <a:solidFill>
                  <a:srgbClr val="1F497D"/>
                </a:solidFill>
                <a:latin typeface="Calibri" pitchFamily="34" charset="0"/>
              </a:rPr>
              <a:t>Fine-Grained Data-Driven [2]</a:t>
            </a:r>
            <a:endParaRPr kumimoji="0" lang="ja-JP" altLang="en-US" sz="1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1" name="テキスト ボックス 447"/>
          <p:cNvSpPr txBox="1"/>
          <p:nvPr/>
        </p:nvSpPr>
        <p:spPr>
          <a:xfrm>
            <a:off x="76200" y="5672554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Calibri" pitchFamily="34" charset="0"/>
              </a:rPr>
              <a:t>[1] </a:t>
            </a:r>
            <a:r>
              <a:rPr lang="en-US" altLang="ja-JP" sz="1200" dirty="0" err="1" smtClean="0">
                <a:latin typeface="Calibri" pitchFamily="34" charset="0"/>
              </a:rPr>
              <a:t>Chandramowlishwaran</a:t>
            </a:r>
            <a:r>
              <a:rPr lang="en-US" altLang="ja-JP" sz="1200" dirty="0" smtClean="0">
                <a:latin typeface="Calibri" pitchFamily="34" charset="0"/>
              </a:rPr>
              <a:t>, </a:t>
            </a:r>
            <a:r>
              <a:rPr lang="en-US" altLang="ja-JP" sz="1200" dirty="0" err="1" smtClean="0">
                <a:latin typeface="Calibri" pitchFamily="34" charset="0"/>
              </a:rPr>
              <a:t>Aparna</a:t>
            </a:r>
            <a:r>
              <a:rPr lang="en-US" altLang="ja-JP" sz="1200" dirty="0" smtClean="0">
                <a:latin typeface="Calibri" pitchFamily="34" charset="0"/>
              </a:rPr>
              <a:t>, et al. "Optimizing and tuning the fast </a:t>
            </a:r>
            <a:r>
              <a:rPr lang="en-US" altLang="ja-JP" sz="1200" dirty="0" err="1" smtClean="0">
                <a:latin typeface="Calibri" pitchFamily="34" charset="0"/>
              </a:rPr>
              <a:t>multipole</a:t>
            </a:r>
            <a:r>
              <a:rPr lang="en-US" altLang="ja-JP" sz="1200" dirty="0" smtClean="0">
                <a:latin typeface="Calibri" pitchFamily="34" charset="0"/>
              </a:rPr>
              <a:t> method for state-of-the-art </a:t>
            </a:r>
            <a:r>
              <a:rPr lang="en-US" altLang="ja-JP" sz="1200" dirty="0" err="1" smtClean="0">
                <a:latin typeface="Calibri" pitchFamily="34" charset="0"/>
              </a:rPr>
              <a:t>multicore</a:t>
            </a:r>
            <a:r>
              <a:rPr lang="en-US" altLang="ja-JP" sz="1200" dirty="0" smtClean="0">
                <a:latin typeface="Calibri" pitchFamily="34" charset="0"/>
              </a:rPr>
              <a:t> architectures." Parallel &amp; Distributed Processing (IPDPS), 2010 IEEE International Symposium on. IEEE, 2010., IPDPS 2010</a:t>
            </a:r>
          </a:p>
          <a:p>
            <a:r>
              <a:rPr kumimoji="0" lang="en-US" altLang="ja-JP" sz="1200" b="1" dirty="0" smtClean="0">
                <a:latin typeface="Calibri" pitchFamily="34" charset="0"/>
              </a:rPr>
              <a:t>[</a:t>
            </a:r>
            <a:r>
              <a:rPr lang="en-US" altLang="ja-JP" sz="1200" b="1" dirty="0" smtClean="0">
                <a:latin typeface="Calibri" pitchFamily="34" charset="0"/>
              </a:rPr>
              <a:t>2] </a:t>
            </a:r>
            <a:r>
              <a:rPr lang="en-US" altLang="ja-JP" sz="1200" dirty="0" err="1" smtClean="0">
                <a:latin typeface="Calibri" pitchFamily="34" charset="0"/>
              </a:rPr>
              <a:t>Amer</a:t>
            </a:r>
            <a:r>
              <a:rPr lang="en-US" altLang="ja-JP" sz="1200" dirty="0" smtClean="0">
                <a:latin typeface="Calibri" pitchFamily="34" charset="0"/>
              </a:rPr>
              <a:t>, </a:t>
            </a:r>
            <a:r>
              <a:rPr lang="en-US" altLang="ja-JP" sz="1200" dirty="0" err="1" smtClean="0">
                <a:latin typeface="Calibri" pitchFamily="34" charset="0"/>
              </a:rPr>
              <a:t>Abdelhalim</a:t>
            </a:r>
            <a:r>
              <a:rPr lang="en-US" altLang="ja-JP" sz="1200" dirty="0" smtClean="0">
                <a:latin typeface="Calibri" pitchFamily="34" charset="0"/>
              </a:rPr>
              <a:t>, et al. "Fork-Join and Data-Driven Execution Models on Multi-core Architectures: Case Study of the FMM." Supercomputing. Springer Berlin Heidelberg, 2013.</a:t>
            </a:r>
            <a:endParaRPr kumimoji="0" lang="ja-JP" altLang="en-US" sz="12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3951"/>
            <a:ext cx="8229600" cy="733253"/>
          </a:xfrm>
        </p:spPr>
        <p:txBody>
          <a:bodyPr/>
          <a:lstStyle/>
          <a:p>
            <a:r>
              <a:rPr lang="en-US" dirty="0" smtClean="0"/>
              <a:t>Kernel Independent FMM Implementations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8113" y="887204"/>
            <a:ext cx="3022072" cy="4275562"/>
            <a:chOff x="785787" y="1428736"/>
            <a:chExt cx="3022072" cy="4275562"/>
          </a:xfrm>
        </p:grpSpPr>
        <p:pic>
          <p:nvPicPr>
            <p:cNvPr id="8" name="Picture 7" descr="fj-fm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787" y="1428736"/>
              <a:ext cx="3000395" cy="427556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5787" y="1828800"/>
              <a:ext cx="3000395" cy="457200"/>
            </a:xfrm>
            <a:prstGeom prst="rect">
              <a:avLst/>
            </a:prstGeom>
            <a:solidFill>
              <a:srgbClr val="008000">
                <a:alpha val="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5787" y="2514600"/>
              <a:ext cx="3000395" cy="457200"/>
            </a:xfrm>
            <a:prstGeom prst="rect">
              <a:avLst/>
            </a:prstGeom>
            <a:solidFill>
              <a:srgbClr val="008000">
                <a:alpha val="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5787" y="3282754"/>
              <a:ext cx="3000395" cy="457200"/>
            </a:xfrm>
            <a:prstGeom prst="rect">
              <a:avLst/>
            </a:prstGeom>
            <a:solidFill>
              <a:srgbClr val="FFFF00">
                <a:alpha val="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7464" y="4038600"/>
              <a:ext cx="3000395" cy="457200"/>
            </a:xfrm>
            <a:prstGeom prst="rect">
              <a:avLst/>
            </a:prstGeom>
            <a:solidFill>
              <a:srgbClr val="FF6600">
                <a:alpha val="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5787" y="4800600"/>
              <a:ext cx="3000395" cy="457200"/>
            </a:xfrm>
            <a:prstGeom prst="rect">
              <a:avLst/>
            </a:prstGeom>
            <a:solidFill>
              <a:srgbClr val="FF6600">
                <a:alpha val="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pPr>
              <a:defRPr/>
            </a:pPr>
            <a:fld id="{9B766D63-E39E-C948-8A7F-F2792F7F03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65501" y="1432894"/>
            <a:ext cx="571504" cy="500066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20" idx="2"/>
          </p:cNvCxnSpPr>
          <p:nvPr/>
        </p:nvCxnSpPr>
        <p:spPr>
          <a:xfrm rot="10800000">
            <a:off x="4958213" y="1303290"/>
            <a:ext cx="1035851" cy="343919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447"/>
          <p:cNvSpPr txBox="1"/>
          <p:nvPr/>
        </p:nvSpPr>
        <p:spPr>
          <a:xfrm>
            <a:off x="3779485" y="71851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err="1" smtClean="0">
                <a:solidFill>
                  <a:srgbClr val="008000"/>
                </a:solidFill>
                <a:latin typeface="Calibri" pitchFamily="34" charset="0"/>
              </a:rPr>
              <a:t>MassiThreads</a:t>
            </a:r>
            <a:r>
              <a:rPr kumimoji="0" lang="en-US" altLang="ja-JP" sz="1600" b="1" dirty="0" smtClean="0">
                <a:solidFill>
                  <a:srgbClr val="008000"/>
                </a:solidFill>
                <a:latin typeface="Calibri" pitchFamily="34" charset="0"/>
              </a:rPr>
              <a:t> lightweight thread (Task)</a:t>
            </a:r>
            <a:endParaRPr kumimoji="0" lang="ja-JP" altLang="en-US" sz="16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1" name="テキスト ボックス 447"/>
          <p:cNvSpPr txBox="1"/>
          <p:nvPr/>
        </p:nvSpPr>
        <p:spPr>
          <a:xfrm>
            <a:off x="3871568" y="2402668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1600" b="1" dirty="0" err="1" smtClean="0">
                <a:solidFill>
                  <a:schemeClr val="tx2"/>
                </a:solidFill>
                <a:latin typeface="Calibri" pitchFamily="34" charset="0"/>
              </a:rPr>
              <a:t>OpenMP</a:t>
            </a:r>
            <a:r>
              <a:rPr kumimoji="0" lang="en-US" altLang="ja-JP" sz="1600" b="1" dirty="0" smtClean="0">
                <a:solidFill>
                  <a:schemeClr val="tx2"/>
                </a:solidFill>
                <a:latin typeface="Calibri" pitchFamily="34" charset="0"/>
              </a:rPr>
              <a:t> barrier</a:t>
            </a:r>
            <a:endParaRPr kumimoji="0" lang="ja-JP" altLang="en-US" sz="1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79486" y="2569262"/>
            <a:ext cx="487714" cy="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 txBox="1">
            <a:spLocks/>
          </p:cNvSpPr>
          <p:nvPr/>
        </p:nvSpPr>
        <p:spPr bwMode="auto">
          <a:xfrm>
            <a:off x="762000" y="6477000"/>
            <a:ext cx="72390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tabLst>
                <a:tab pos="0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IWOMP 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2016, 12th </a:t>
            </a:r>
            <a:r>
              <a:rPr lang="en-US" sz="1800" b="1" dirty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International Workshop on </a:t>
            </a:r>
            <a:r>
              <a:rPr lang="en-US" sz="1800" b="1" dirty="0" err="1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OpenMP</a:t>
            </a:r>
            <a:r>
              <a:rPr lang="en-US" sz="1800" b="1" dirty="0" smtClean="0">
                <a:solidFill>
                  <a:schemeClr val="accent6"/>
                </a:solidFill>
                <a:latin typeface="Calibri" charset="0"/>
                <a:ea typeface="ＭＳ Ｐゴシック" charset="0"/>
              </a:rPr>
              <a:t>, Oct 05-07, 2016</a:t>
            </a:r>
          </a:p>
        </p:txBody>
      </p:sp>
    </p:spTree>
    <p:extLst>
      <p:ext uri="{BB962C8B-B14F-4D97-AF65-F5344CB8AC3E}">
        <p14:creationId xmlns:p14="http://schemas.microsoft.com/office/powerpoint/2010/main" val="5185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nl_blu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anl_blue.pot</Template>
  <TotalTime>17299</TotalTime>
  <Words>2545</Words>
  <Application>Microsoft Macintosh PowerPoint</Application>
  <PresentationFormat>On-screen Show (4:3)</PresentationFormat>
  <Paragraphs>382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anl_blue</vt:lpstr>
      <vt:lpstr>Scaling FMM with Data-Driven OpenMP Tasks on Multicore Architectures</vt:lpstr>
      <vt:lpstr>Dynamic Irregular Methods</vt:lpstr>
      <vt:lpstr>Parallelization Methods Landscape</vt:lpstr>
      <vt:lpstr>Fast Multipole Methods (FMM)</vt:lpstr>
      <vt:lpstr>Kernel-Independent FMM: Domain Decomposition</vt:lpstr>
      <vt:lpstr>Kernel-Independent FMM: Data Structures</vt:lpstr>
      <vt:lpstr>KI-FMM Computational Patterns (1/2)</vt:lpstr>
      <vt:lpstr>PowerPoint Presentation</vt:lpstr>
      <vt:lpstr>Kernel Independent FMM Implementations</vt:lpstr>
      <vt:lpstr>PowerPoint Presentation</vt:lpstr>
      <vt:lpstr>Scalability Collapse</vt:lpstr>
      <vt:lpstr>Parallel Slackness &amp; Data Locality Tradeoffs</vt:lpstr>
      <vt:lpstr>Static vs. Dynamic Scheduling in Bulk-Synchronous</vt:lpstr>
      <vt:lpstr>Optimizing for Cache First</vt:lpstr>
      <vt:lpstr>2D Tiling of Computational Patterns</vt:lpstr>
      <vt:lpstr>Tiled Dynamic Bulk-Synchronous Implementation</vt:lpstr>
      <vt:lpstr>Tuning and Analysis of the Tiled Bulk-Synchronous Method</vt:lpstr>
      <vt:lpstr>Tiled Implementation with OpenMP Tasks</vt:lpstr>
      <vt:lpstr>2D Tuning of the Data-Driven OpenMP Tasking Method</vt:lpstr>
      <vt:lpstr>Profiling Idleness and Work-Time Inflation on Sandy Bridge EP</vt:lpstr>
      <vt:lpstr>Strong Scaling Performance Comparison</vt:lpstr>
      <vt:lpstr>Portability of the Tuning Parameter Values</vt:lpstr>
      <vt:lpstr>Scalability != Efficiency</vt:lpstr>
      <vt:lpstr>Lessons Learnt</vt:lpstr>
    </vt:vector>
  </TitlesOfParts>
  <Company>Argonne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Sana Sandler</dc:creator>
  <cp:lastModifiedBy>halim</cp:lastModifiedBy>
  <cp:revision>1386</cp:revision>
  <dcterms:created xsi:type="dcterms:W3CDTF">2009-09-17T16:37:31Z</dcterms:created>
  <dcterms:modified xsi:type="dcterms:W3CDTF">2016-10-07T00:49:13Z</dcterms:modified>
</cp:coreProperties>
</file>